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60" r:id="rId3"/>
    <p:sldId id="305" r:id="rId4"/>
    <p:sldId id="356" r:id="rId5"/>
    <p:sldId id="357" r:id="rId6"/>
    <p:sldId id="358" r:id="rId7"/>
    <p:sldId id="368" r:id="rId8"/>
    <p:sldId id="341" r:id="rId9"/>
    <p:sldId id="346" r:id="rId10"/>
    <p:sldId id="319" r:id="rId11"/>
    <p:sldId id="338" r:id="rId12"/>
    <p:sldId id="374" r:id="rId13"/>
    <p:sldId id="375" r:id="rId14"/>
    <p:sldId id="372" r:id="rId15"/>
    <p:sldId id="373" r:id="rId16"/>
    <p:sldId id="371" r:id="rId17"/>
    <p:sldId id="362" r:id="rId18"/>
    <p:sldId id="377" r:id="rId19"/>
    <p:sldId id="344" r:id="rId20"/>
    <p:sldId id="360" r:id="rId21"/>
    <p:sldId id="352" r:id="rId22"/>
    <p:sldId id="376" r:id="rId23"/>
    <p:sldId id="366" r:id="rId24"/>
    <p:sldId id="350" r:id="rId25"/>
    <p:sldId id="378" r:id="rId2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3581"/>
    <a:srgbClr val="646E74"/>
    <a:srgbClr val="557374"/>
    <a:srgbClr val="647374"/>
    <a:srgbClr val="777374"/>
    <a:srgbClr val="868686"/>
    <a:srgbClr val="5F5F5F"/>
    <a:srgbClr val="BAE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29" autoAdjust="0"/>
  </p:normalViewPr>
  <p:slideViewPr>
    <p:cSldViewPr snapToGrid="0">
      <p:cViewPr varScale="1">
        <p:scale>
          <a:sx n="107" d="100"/>
          <a:sy n="107" d="100"/>
        </p:scale>
        <p:origin x="-16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54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FCDCE-219B-4384-BA6E-5BC3B751871F}" type="doc">
      <dgm:prSet loTypeId="urn:microsoft.com/office/officeart/2005/8/layout/defaul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EC74FE4-3579-4737-BA0B-896C8E2918CA}">
      <dgm:prSet custT="1"/>
      <dgm:spPr/>
      <dgm:t>
        <a:bodyPr/>
        <a:lstStyle/>
        <a:p>
          <a:pPr rtl="0"/>
          <a:r>
            <a:rPr kumimoji="0" lang="ru-RU" sz="1400" b="1" u="none" strike="noStrike" kern="1200" cap="none" spc="-100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Строительства</a:t>
          </a: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 и архитектуры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1A877635-6309-4D2B-B5ED-5B09C5BDC802}" type="parTrans" cxnId="{D4DF706B-6D30-4387-BECF-600A575CB630}">
      <dgm:prSet/>
      <dgm:spPr/>
      <dgm:t>
        <a:bodyPr/>
        <a:lstStyle/>
        <a:p>
          <a:endParaRPr lang="ru-RU"/>
        </a:p>
      </dgm:t>
    </dgm:pt>
    <dgm:pt modelId="{6F4D6A72-CD9D-4B0E-80FA-4808B4E6059C}" type="sibTrans" cxnId="{D4DF706B-6D30-4387-BECF-600A575CB630}">
      <dgm:prSet/>
      <dgm:spPr/>
      <dgm:t>
        <a:bodyPr/>
        <a:lstStyle/>
        <a:p>
          <a:endParaRPr lang="ru-RU"/>
        </a:p>
      </dgm:t>
    </dgm:pt>
    <dgm:pt modelId="{FC94E0C6-9D38-48F5-845B-74CD726D4710}">
      <dgm:prSet custT="1"/>
      <dgm:spPr/>
      <dgm:t>
        <a:bodyPr/>
        <a:lstStyle/>
        <a:p>
          <a:pPr rtl="0"/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Энергетики и транспорта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7B7988E4-B126-4875-B22E-E7FEC0518C78}" type="parTrans" cxnId="{D2722B27-8BAF-4266-A546-97F20505670F}">
      <dgm:prSet/>
      <dgm:spPr/>
      <dgm:t>
        <a:bodyPr/>
        <a:lstStyle/>
        <a:p>
          <a:endParaRPr lang="ru-RU"/>
        </a:p>
      </dgm:t>
    </dgm:pt>
    <dgm:pt modelId="{9BF0462F-C9EC-4127-8FF1-0BDCAA461115}" type="sibTrans" cxnId="{D2722B27-8BAF-4266-A546-97F20505670F}">
      <dgm:prSet/>
      <dgm:spPr/>
      <dgm:t>
        <a:bodyPr/>
        <a:lstStyle/>
        <a:p>
          <a:endParaRPr lang="ru-RU"/>
        </a:p>
      </dgm:t>
    </dgm:pt>
    <dgm:pt modelId="{A4E7F9A7-846C-43B4-A656-D41B03E8C5A0}">
      <dgm:prSet custT="1"/>
      <dgm:spPr/>
      <dgm:t>
        <a:bodyPr/>
        <a:lstStyle/>
        <a:p>
          <a:pPr rtl="0"/>
          <a:r>
            <a:rPr kumimoji="0" lang="ru-RU" sz="1400" b="1" u="none" strike="noStrike" kern="1200" cap="none" spc="-100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Лесотехнический</a:t>
          </a:r>
          <a:endParaRPr kumimoji="0" lang="ru-RU" sz="1400" b="1" u="none" strike="noStrike" kern="1200" cap="none" spc="-100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F7E22EE3-D20A-4DE6-A854-BDB5B66896BD}" type="parTrans" cxnId="{FB4285EA-2CFF-4DDA-9FAB-B1C7353EA67B}">
      <dgm:prSet/>
      <dgm:spPr/>
      <dgm:t>
        <a:bodyPr/>
        <a:lstStyle/>
        <a:p>
          <a:endParaRPr lang="ru-RU"/>
        </a:p>
      </dgm:t>
    </dgm:pt>
    <dgm:pt modelId="{E0EECC86-21B5-4E1C-AEBC-11478E4F930D}" type="sibTrans" cxnId="{FB4285EA-2CFF-4DDA-9FAB-B1C7353EA67B}">
      <dgm:prSet/>
      <dgm:spPr/>
      <dgm:t>
        <a:bodyPr/>
        <a:lstStyle/>
        <a:p>
          <a:endParaRPr lang="ru-RU"/>
        </a:p>
      </dgm:t>
    </dgm:pt>
    <dgm:pt modelId="{1E70AFDA-1BDE-46EF-9EDC-FF7556E27E24}">
      <dgm:prSet custT="1"/>
      <dgm:spPr/>
      <dgm:t>
        <a:bodyPr/>
        <a:lstStyle/>
        <a:p>
          <a:pPr rtl="0"/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Теоретической и прикладной химии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91AE586B-E93F-435E-9C0A-2F11A1E5F764}" type="parTrans" cxnId="{4AE6D036-8DE0-49D5-8B63-012C1CCACD00}">
      <dgm:prSet/>
      <dgm:spPr/>
      <dgm:t>
        <a:bodyPr/>
        <a:lstStyle/>
        <a:p>
          <a:endParaRPr lang="ru-RU"/>
        </a:p>
      </dgm:t>
    </dgm:pt>
    <dgm:pt modelId="{708DDA29-0CD3-4B26-B236-DDD133E586AD}" type="sibTrans" cxnId="{4AE6D036-8DE0-49D5-8B63-012C1CCACD00}">
      <dgm:prSet/>
      <dgm:spPr/>
      <dgm:t>
        <a:bodyPr/>
        <a:lstStyle/>
        <a:p>
          <a:endParaRPr lang="ru-RU"/>
        </a:p>
      </dgm:t>
    </dgm:pt>
    <dgm:pt modelId="{FF1ED62B-D4C7-428C-858D-4CB5E620DAF7}">
      <dgm:prSet custT="1"/>
      <dgm:spPr/>
      <dgm:t>
        <a:bodyPr/>
        <a:lstStyle/>
        <a:p>
          <a:pPr rtl="0"/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Нефти и газа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6791D59A-9E1C-4451-97F5-CA513C78CA9F}" type="parTrans" cxnId="{A6AEC621-CEE0-47EB-A73C-48EB450BB4BF}">
      <dgm:prSet/>
      <dgm:spPr/>
      <dgm:t>
        <a:bodyPr/>
        <a:lstStyle/>
        <a:p>
          <a:endParaRPr lang="ru-RU"/>
        </a:p>
      </dgm:t>
    </dgm:pt>
    <dgm:pt modelId="{6FEEF200-EF7F-4240-B6FD-C348A33F9715}" type="sibTrans" cxnId="{A6AEC621-CEE0-47EB-A73C-48EB450BB4BF}">
      <dgm:prSet/>
      <dgm:spPr/>
      <dgm:t>
        <a:bodyPr/>
        <a:lstStyle/>
        <a:p>
          <a:endParaRPr lang="ru-RU"/>
        </a:p>
      </dgm:t>
    </dgm:pt>
    <dgm:pt modelId="{86501210-DB76-4FA5-A253-6B6B7F0F94BF}">
      <dgm:prSet custT="1"/>
      <dgm:spPr/>
      <dgm:t>
        <a:bodyPr/>
        <a:lstStyle/>
        <a:p>
          <a:pPr rtl="0"/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Экономики и управления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A3B28251-D745-47CC-A291-FF7A8987037D}" type="parTrans" cxnId="{A6410F97-D97C-41BD-A7D9-9CE1F2FA14A4}">
      <dgm:prSet/>
      <dgm:spPr/>
      <dgm:t>
        <a:bodyPr/>
        <a:lstStyle/>
        <a:p>
          <a:endParaRPr lang="ru-RU"/>
        </a:p>
      </dgm:t>
    </dgm:pt>
    <dgm:pt modelId="{ECE33C69-9219-401B-ACDB-2DC178BFCE51}" type="sibTrans" cxnId="{A6410F97-D97C-41BD-A7D9-9CE1F2FA14A4}">
      <dgm:prSet/>
      <dgm:spPr/>
      <dgm:t>
        <a:bodyPr/>
        <a:lstStyle/>
        <a:p>
          <a:endParaRPr lang="ru-RU"/>
        </a:p>
      </dgm:t>
    </dgm:pt>
    <dgm:pt modelId="{56F7B489-EBDA-4BB3-85BC-DD9A0B8057A6}">
      <dgm:prSet custT="1"/>
      <dgm:spPr/>
      <dgm:t>
        <a:bodyPr/>
        <a:lstStyle/>
        <a:p>
          <a:pPr rtl="0"/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Математики</a:t>
          </a:r>
          <a:r>
            <a:rPr kumimoji="0" lang="en-US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kumimoji="0" lang="ru-RU" sz="1400" b="1" u="none" strike="noStrike" kern="1200" cap="none" spc="-120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информационных и </a:t>
          </a: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космических технологий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23E8A848-8286-4CF1-9C2D-0E4DFA9EB29E}" type="parTrans" cxnId="{A0623AD6-C9BD-4029-BA1B-706DB0EA3289}">
      <dgm:prSet/>
      <dgm:spPr/>
      <dgm:t>
        <a:bodyPr/>
        <a:lstStyle/>
        <a:p>
          <a:endParaRPr lang="ru-RU"/>
        </a:p>
      </dgm:t>
    </dgm:pt>
    <dgm:pt modelId="{1CFB91D7-0EC0-41B6-B766-7691FB312EC1}" type="sibTrans" cxnId="{A0623AD6-C9BD-4029-BA1B-706DB0EA3289}">
      <dgm:prSet/>
      <dgm:spPr/>
      <dgm:t>
        <a:bodyPr/>
        <a:lstStyle/>
        <a:p>
          <a:endParaRPr lang="ru-RU"/>
        </a:p>
      </dgm:t>
    </dgm:pt>
    <dgm:pt modelId="{FA4E48DD-6C4A-4135-91CB-FFD52676408E}">
      <dgm:prSet custT="1"/>
      <dgm:spPr/>
      <dgm:t>
        <a:bodyPr/>
        <a:lstStyle/>
        <a:p>
          <a:pPr rtl="0"/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Естественных наук и биомедицины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E26F893E-8E64-4C6F-B347-DB9A560039EA}" type="parTrans" cxnId="{ED170796-0F18-44C1-A3C2-BF1713076121}">
      <dgm:prSet/>
      <dgm:spPr/>
      <dgm:t>
        <a:bodyPr/>
        <a:lstStyle/>
        <a:p>
          <a:endParaRPr lang="ru-RU"/>
        </a:p>
      </dgm:t>
    </dgm:pt>
    <dgm:pt modelId="{DF04FDB8-EA74-4B34-9FF6-694175EAFFFD}" type="sibTrans" cxnId="{ED170796-0F18-44C1-A3C2-BF1713076121}">
      <dgm:prSet/>
      <dgm:spPr/>
      <dgm:t>
        <a:bodyPr/>
        <a:lstStyle/>
        <a:p>
          <a:endParaRPr lang="ru-RU"/>
        </a:p>
      </dgm:t>
    </dgm:pt>
    <dgm:pt modelId="{1FFE4AF1-811A-4069-8199-D876BB4ED379}">
      <dgm:prSet custT="1"/>
      <dgm:spPr/>
      <dgm:t>
        <a:bodyPr/>
        <a:lstStyle/>
        <a:p>
          <a:pPr rtl="0"/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Филологии и межкультурной коммуникации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E50C628F-C70F-48B4-98B0-E7A2A0FB5BA1}" type="parTrans" cxnId="{19301FD7-4677-491F-82DE-B82959C9C259}">
      <dgm:prSet/>
      <dgm:spPr/>
      <dgm:t>
        <a:bodyPr/>
        <a:lstStyle/>
        <a:p>
          <a:endParaRPr lang="ru-RU"/>
        </a:p>
      </dgm:t>
    </dgm:pt>
    <dgm:pt modelId="{998860D5-C9C2-4358-BD75-B6B3A00EC297}" type="sibTrans" cxnId="{19301FD7-4677-491F-82DE-B82959C9C259}">
      <dgm:prSet/>
      <dgm:spPr/>
      <dgm:t>
        <a:bodyPr/>
        <a:lstStyle/>
        <a:p>
          <a:endParaRPr lang="ru-RU"/>
        </a:p>
      </dgm:t>
    </dgm:pt>
    <dgm:pt modelId="{0C116D7C-1554-46DE-9C56-BCEB77BEF97B}">
      <dgm:prSet custT="1"/>
      <dgm:spPr/>
      <dgm:t>
        <a:bodyPr/>
        <a:lstStyle/>
        <a:p>
          <a:pPr rtl="0"/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Социально-гуманитарных и политических наук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99DEB13E-6FCC-4776-B772-3786B4759A6F}" type="parTrans" cxnId="{09ED56AA-1599-4D4A-83D4-205A51F84C4F}">
      <dgm:prSet/>
      <dgm:spPr/>
      <dgm:t>
        <a:bodyPr/>
        <a:lstStyle/>
        <a:p>
          <a:endParaRPr lang="ru-RU"/>
        </a:p>
      </dgm:t>
    </dgm:pt>
    <dgm:pt modelId="{B7D8E49B-B737-4024-A288-50BD3328D5F4}" type="sibTrans" cxnId="{09ED56AA-1599-4D4A-83D4-205A51F84C4F}">
      <dgm:prSet/>
      <dgm:spPr/>
      <dgm:t>
        <a:bodyPr/>
        <a:lstStyle/>
        <a:p>
          <a:endParaRPr lang="ru-RU"/>
        </a:p>
      </dgm:t>
    </dgm:pt>
    <dgm:pt modelId="{98FEE242-627E-4566-AB96-3C5D8574571B}">
      <dgm:prSet custT="1"/>
      <dgm:spPr/>
      <dgm:t>
        <a:bodyPr/>
        <a:lstStyle/>
        <a:p>
          <a:pPr rtl="0"/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Юридический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3FA6376B-10C1-4CA0-8886-997F65A5061C}" type="parTrans" cxnId="{140A3D95-F8DC-40B8-8B2C-37F757878231}">
      <dgm:prSet/>
      <dgm:spPr/>
      <dgm:t>
        <a:bodyPr/>
        <a:lstStyle/>
        <a:p>
          <a:endParaRPr lang="ru-RU"/>
        </a:p>
      </dgm:t>
    </dgm:pt>
    <dgm:pt modelId="{85DFEF42-CEA4-4905-A994-4D9BB3897F2D}" type="sibTrans" cxnId="{140A3D95-F8DC-40B8-8B2C-37F757878231}">
      <dgm:prSet/>
      <dgm:spPr/>
      <dgm:t>
        <a:bodyPr/>
        <a:lstStyle/>
        <a:p>
          <a:endParaRPr lang="ru-RU"/>
        </a:p>
      </dgm:t>
    </dgm:pt>
    <dgm:pt modelId="{9CECC3DD-49A2-4DA3-BB42-41D9E4C98CE6}">
      <dgm:prSet custT="1"/>
      <dgm:spPr/>
      <dgm:t>
        <a:bodyPr/>
        <a:lstStyle/>
        <a:p>
          <a:pPr rtl="0"/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Физической культуры, спорта и здоровья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9EF020B1-4665-4998-BCA1-712AA207BD3E}" type="parTrans" cxnId="{E902B500-C4F3-45C9-A89D-BEB7744AF8EB}">
      <dgm:prSet/>
      <dgm:spPr/>
      <dgm:t>
        <a:bodyPr/>
        <a:lstStyle/>
        <a:p>
          <a:endParaRPr lang="ru-RU"/>
        </a:p>
      </dgm:t>
    </dgm:pt>
    <dgm:pt modelId="{C090D092-C560-469C-A7FB-43D0797BE7E7}" type="sibTrans" cxnId="{E902B500-C4F3-45C9-A89D-BEB7744AF8EB}">
      <dgm:prSet/>
      <dgm:spPr/>
      <dgm:t>
        <a:bodyPr/>
        <a:lstStyle/>
        <a:p>
          <a:endParaRPr lang="ru-RU"/>
        </a:p>
      </dgm:t>
    </dgm:pt>
    <dgm:pt modelId="{623225BD-E5C8-44F6-BB82-42D018F5F4ED}">
      <dgm:prSet custT="1"/>
      <dgm:spPr/>
      <dgm:t>
        <a:bodyPr/>
        <a:lstStyle/>
        <a:p>
          <a:pPr rtl="0"/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Педагогики и психологии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9743A9E9-35AB-444B-B5D4-CD2A0F95FBD1}" type="parTrans" cxnId="{42AAA664-94A8-4948-96DF-F696146CF918}">
      <dgm:prSet/>
      <dgm:spPr/>
      <dgm:t>
        <a:bodyPr/>
        <a:lstStyle/>
        <a:p>
          <a:endParaRPr lang="ru-RU"/>
        </a:p>
      </dgm:t>
    </dgm:pt>
    <dgm:pt modelId="{A33A46B3-77D0-427B-AB4C-99A5B39F04BD}" type="sibTrans" cxnId="{42AAA664-94A8-4948-96DF-F696146CF918}">
      <dgm:prSet/>
      <dgm:spPr/>
      <dgm:t>
        <a:bodyPr/>
        <a:lstStyle/>
        <a:p>
          <a:endParaRPr lang="ru-RU"/>
        </a:p>
      </dgm:t>
    </dgm:pt>
    <dgm:pt modelId="{16BD812C-ABDA-4DBE-96B5-3F280CD8F1D9}">
      <dgm:prSet custT="1"/>
      <dgm:spPr/>
      <dgm:t>
        <a:bodyPr/>
        <a:lstStyle/>
        <a:p>
          <a:pPr rtl="0"/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Повышения </a:t>
          </a:r>
          <a:r>
            <a:rPr kumimoji="0" lang="ru-RU" sz="1400" b="1" u="none" strike="noStrike" kern="1200" cap="none" spc="-100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квалификации и переподготовки </a:t>
          </a: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кадров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B7CDC309-949D-4366-AEEE-B567E2F14CD4}" type="parTrans" cxnId="{71A5333C-8995-49E7-899A-3259FC0BFBAF}">
      <dgm:prSet/>
      <dgm:spPr/>
      <dgm:t>
        <a:bodyPr/>
        <a:lstStyle/>
        <a:p>
          <a:endParaRPr lang="ru-RU"/>
        </a:p>
      </dgm:t>
    </dgm:pt>
    <dgm:pt modelId="{BD74BC69-8B37-4285-A62B-C38E26C05517}" type="sibTrans" cxnId="{71A5333C-8995-49E7-899A-3259FC0BFBAF}">
      <dgm:prSet/>
      <dgm:spPr/>
      <dgm:t>
        <a:bodyPr/>
        <a:lstStyle/>
        <a:p>
          <a:endParaRPr lang="ru-RU"/>
        </a:p>
      </dgm:t>
    </dgm:pt>
    <dgm:pt modelId="{8A591E2E-AD63-4002-BF79-25279B1E365C}">
      <dgm:prSet custT="1"/>
      <dgm:spPr/>
      <dgm:t>
        <a:bodyPr/>
        <a:lstStyle/>
        <a:p>
          <a:pPr rtl="0"/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Комплексной безопасности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1ECE28F4-34A6-4AFA-848F-1BE757397A6C}" type="parTrans" cxnId="{3E18C93E-F24D-4538-B6A0-C88AD5939B23}">
      <dgm:prSet/>
      <dgm:spPr/>
      <dgm:t>
        <a:bodyPr/>
        <a:lstStyle/>
        <a:p>
          <a:endParaRPr lang="ru-RU"/>
        </a:p>
      </dgm:t>
    </dgm:pt>
    <dgm:pt modelId="{DEE1264C-B4DD-40E9-87B4-D2D16D7D5F58}" type="sibTrans" cxnId="{3E18C93E-F24D-4538-B6A0-C88AD5939B23}">
      <dgm:prSet/>
      <dgm:spPr/>
      <dgm:t>
        <a:bodyPr/>
        <a:lstStyle/>
        <a:p>
          <a:endParaRPr lang="ru-RU"/>
        </a:p>
      </dgm:t>
    </dgm:pt>
    <dgm:pt modelId="{575C19D3-E337-4580-91E2-D55D8E8D2A17}">
      <dgm:prSet custT="1"/>
      <dgm:spPr/>
      <dgm:t>
        <a:bodyPr/>
        <a:lstStyle/>
        <a:p>
          <a:pPr rtl="0"/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Гуманитарный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F22BC351-E7D1-429D-8189-C163709BB15D}" type="parTrans" cxnId="{524EC50B-6B1B-48F8-B965-50D57EBED683}">
      <dgm:prSet/>
      <dgm:spPr/>
      <dgm:t>
        <a:bodyPr/>
        <a:lstStyle/>
        <a:p>
          <a:endParaRPr lang="ru-RU"/>
        </a:p>
      </dgm:t>
    </dgm:pt>
    <dgm:pt modelId="{F4A472B0-CAB4-413C-9590-80BD6586106A}" type="sibTrans" cxnId="{524EC50B-6B1B-48F8-B965-50D57EBED683}">
      <dgm:prSet/>
      <dgm:spPr/>
      <dgm:t>
        <a:bodyPr/>
        <a:lstStyle/>
        <a:p>
          <a:endParaRPr lang="ru-RU"/>
        </a:p>
      </dgm:t>
    </dgm:pt>
    <dgm:pt modelId="{EECB8DE9-02A4-4675-BBD4-FC40FD3F4F88}">
      <dgm:prSet custT="1"/>
      <dgm:spPr/>
      <dgm:t>
        <a:bodyPr/>
        <a:lstStyle/>
        <a:p>
          <a:pPr rtl="0"/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Судостроения и морской арктической техники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9986C78F-CBB9-4D0B-9F2B-75DFC9EB8885}" type="parTrans" cxnId="{217DF0D1-0695-4FB9-9B17-32D729DCACF5}">
      <dgm:prSet/>
      <dgm:spPr/>
      <dgm:t>
        <a:bodyPr/>
        <a:lstStyle/>
        <a:p>
          <a:endParaRPr lang="ru-RU"/>
        </a:p>
      </dgm:t>
    </dgm:pt>
    <dgm:pt modelId="{4AE1613A-59BC-4EE9-87D1-C43581974BA5}" type="sibTrans" cxnId="{217DF0D1-0695-4FB9-9B17-32D729DCACF5}">
      <dgm:prSet/>
      <dgm:spPr/>
      <dgm:t>
        <a:bodyPr/>
        <a:lstStyle/>
        <a:p>
          <a:endParaRPr lang="ru-RU"/>
        </a:p>
      </dgm:t>
    </dgm:pt>
    <dgm:pt modelId="{E0236BFD-6D4C-445F-A6FD-0951C442F20E}">
      <dgm:prSet custT="1"/>
      <dgm:spPr/>
      <dgm:t>
        <a:bodyPr/>
        <a:lstStyle/>
        <a:p>
          <a:pPr rtl="0"/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Заочный финансово-экономический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34440690-2C82-48F6-9871-003C075FACE0}" type="parTrans" cxnId="{57184B74-DE5B-4973-B834-D1F1AB02310E}">
      <dgm:prSet/>
      <dgm:spPr/>
      <dgm:t>
        <a:bodyPr/>
        <a:lstStyle/>
        <a:p>
          <a:endParaRPr lang="ru-RU"/>
        </a:p>
      </dgm:t>
    </dgm:pt>
    <dgm:pt modelId="{F247FB4C-CDA4-43D8-B877-394BBA1AAF22}" type="sibTrans" cxnId="{57184B74-DE5B-4973-B834-D1F1AB02310E}">
      <dgm:prSet/>
      <dgm:spPr/>
      <dgm:t>
        <a:bodyPr/>
        <a:lstStyle/>
        <a:p>
          <a:endParaRPr lang="ru-RU"/>
        </a:p>
      </dgm:t>
    </dgm:pt>
    <dgm:pt modelId="{FBC4F772-B30D-40D4-ABA4-33982FDC47C6}">
      <dgm:prSet custT="1"/>
      <dgm:spPr/>
      <dgm:t>
        <a:bodyPr/>
        <a:lstStyle/>
        <a:p>
          <a:pPr rtl="0"/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Медико-биологических исследований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AF30112A-A020-43B4-B6FB-BDFF4FEAB6CC}" type="parTrans" cxnId="{45576AA1-89B4-463F-9552-CD24B64DCF1C}">
      <dgm:prSet/>
      <dgm:spPr/>
    </dgm:pt>
    <dgm:pt modelId="{679DED5F-22A7-4682-9E3C-2D955CB39B02}" type="sibTrans" cxnId="{45576AA1-89B4-463F-9552-CD24B64DCF1C}">
      <dgm:prSet/>
      <dgm:spPr/>
    </dgm:pt>
    <dgm:pt modelId="{8C8FC7B3-B307-484E-A9C0-E774D8733E74}" type="pres">
      <dgm:prSet presAssocID="{0B6FCDCE-219B-4384-BA6E-5BC3B75187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4D2E1F-10F7-4804-849A-7719A147645F}" type="pres">
      <dgm:prSet presAssocID="{3EC74FE4-3579-4737-BA0B-896C8E2918CA}" presName="node" presStyleLbl="node1" presStyleIdx="0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16B0A-042B-49E9-9B25-A1CA068DC89A}" type="pres">
      <dgm:prSet presAssocID="{6F4D6A72-CD9D-4B0E-80FA-4808B4E6059C}" presName="sibTrans" presStyleCnt="0"/>
      <dgm:spPr/>
    </dgm:pt>
    <dgm:pt modelId="{F15C25B3-5203-4FC2-9BEF-775B98B9662F}" type="pres">
      <dgm:prSet presAssocID="{FC94E0C6-9D38-48F5-845B-74CD726D4710}" presName="node" presStyleLbl="node1" presStyleIdx="1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2D7DF-AFA5-4A08-84E5-3FBA8DA8D5D1}" type="pres">
      <dgm:prSet presAssocID="{9BF0462F-C9EC-4127-8FF1-0BDCAA461115}" presName="sibTrans" presStyleCnt="0"/>
      <dgm:spPr/>
    </dgm:pt>
    <dgm:pt modelId="{00C27B01-E0F4-48D2-B23C-ED9D777A26DC}" type="pres">
      <dgm:prSet presAssocID="{A4E7F9A7-846C-43B4-A656-D41B03E8C5A0}" presName="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C45AB-5F89-4E5C-8D3B-90A0875C19EB}" type="pres">
      <dgm:prSet presAssocID="{E0EECC86-21B5-4E1C-AEBC-11478E4F930D}" presName="sibTrans" presStyleCnt="0"/>
      <dgm:spPr/>
    </dgm:pt>
    <dgm:pt modelId="{3635F6CC-7945-4B3D-A384-28138B1BB659}" type="pres">
      <dgm:prSet presAssocID="{1E70AFDA-1BDE-46EF-9EDC-FF7556E27E24}" presName="node" presStyleLbl="node1" presStyleIdx="3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AD143-9D32-4C7B-A28B-30EC559059E9}" type="pres">
      <dgm:prSet presAssocID="{708DDA29-0CD3-4B26-B236-DDD133E586AD}" presName="sibTrans" presStyleCnt="0"/>
      <dgm:spPr/>
    </dgm:pt>
    <dgm:pt modelId="{8B88C41D-066E-45BB-8EB8-A46AF32E0DF0}" type="pres">
      <dgm:prSet presAssocID="{FF1ED62B-D4C7-428C-858D-4CB5E620DAF7}" presName="node" presStyleLbl="node1" presStyleIdx="4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63942-34A6-44FC-9FB7-8CBC2D2329CE}" type="pres">
      <dgm:prSet presAssocID="{6FEEF200-EF7F-4240-B6FD-C348A33F9715}" presName="sibTrans" presStyleCnt="0"/>
      <dgm:spPr/>
    </dgm:pt>
    <dgm:pt modelId="{4F1E2B88-9B13-4F08-A799-DA1216A45F02}" type="pres">
      <dgm:prSet presAssocID="{86501210-DB76-4FA5-A253-6B6B7F0F94BF}" presName="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2C938-BFB5-484F-879A-0FABBB4AB47F}" type="pres">
      <dgm:prSet presAssocID="{ECE33C69-9219-401B-ACDB-2DC178BFCE51}" presName="sibTrans" presStyleCnt="0"/>
      <dgm:spPr/>
    </dgm:pt>
    <dgm:pt modelId="{773AB535-C19F-4768-A9F7-148A5F55B03D}" type="pres">
      <dgm:prSet presAssocID="{56F7B489-EBDA-4BB3-85BC-DD9A0B8057A6}" presName="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BD2E8-29D5-4382-B134-A31D6CDED071}" type="pres">
      <dgm:prSet presAssocID="{1CFB91D7-0EC0-41B6-B766-7691FB312EC1}" presName="sibTrans" presStyleCnt="0"/>
      <dgm:spPr/>
    </dgm:pt>
    <dgm:pt modelId="{3CDECDDF-11EE-47D1-86BF-3BCAACE0BE8F}" type="pres">
      <dgm:prSet presAssocID="{FA4E48DD-6C4A-4135-91CB-FFD52676408E}" presName="node" presStyleLbl="node1" presStyleIdx="7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DEE11-6316-4D79-92B1-12DA593812CE}" type="pres">
      <dgm:prSet presAssocID="{DF04FDB8-EA74-4B34-9FF6-694175EAFFFD}" presName="sibTrans" presStyleCnt="0"/>
      <dgm:spPr/>
    </dgm:pt>
    <dgm:pt modelId="{0B2E691C-C219-4224-922D-CF98C7861974}" type="pres">
      <dgm:prSet presAssocID="{1FFE4AF1-811A-4069-8199-D876BB4ED379}" presName="node" presStyleLbl="node1" presStyleIdx="8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59B68-75AD-46E6-A563-5CE4DD52391E}" type="pres">
      <dgm:prSet presAssocID="{998860D5-C9C2-4358-BD75-B6B3A00EC297}" presName="sibTrans" presStyleCnt="0"/>
      <dgm:spPr/>
    </dgm:pt>
    <dgm:pt modelId="{65B55E0E-0F19-4321-87EB-B68F0509FD1D}" type="pres">
      <dgm:prSet presAssocID="{0C116D7C-1554-46DE-9C56-BCEB77BEF97B}" presName="node" presStyleLbl="node1" presStyleIdx="9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6AC91-CB9C-452F-8354-EFB618045F85}" type="pres">
      <dgm:prSet presAssocID="{B7D8E49B-B737-4024-A288-50BD3328D5F4}" presName="sibTrans" presStyleCnt="0"/>
      <dgm:spPr/>
    </dgm:pt>
    <dgm:pt modelId="{C76CA686-CEF8-443D-BFC1-5CF567F42A8C}" type="pres">
      <dgm:prSet presAssocID="{98FEE242-627E-4566-AB96-3C5D8574571B}" presName="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3E978-EA8D-4548-8686-A0B49DF21195}" type="pres">
      <dgm:prSet presAssocID="{85DFEF42-CEA4-4905-A994-4D9BB3897F2D}" presName="sibTrans" presStyleCnt="0"/>
      <dgm:spPr/>
    </dgm:pt>
    <dgm:pt modelId="{E0C4F317-6BFE-495A-9761-2C9563E4BC48}" type="pres">
      <dgm:prSet presAssocID="{9CECC3DD-49A2-4DA3-BB42-41D9E4C98CE6}" presName="node" presStyleLbl="node1" presStyleIdx="11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327B2-E48E-4B8B-B3ED-E23F0589D372}" type="pres">
      <dgm:prSet presAssocID="{C090D092-C560-469C-A7FB-43D0797BE7E7}" presName="sibTrans" presStyleCnt="0"/>
      <dgm:spPr/>
    </dgm:pt>
    <dgm:pt modelId="{485329C5-8AE5-4EF5-A616-6A4C0E3D3B46}" type="pres">
      <dgm:prSet presAssocID="{623225BD-E5C8-44F6-BB82-42D018F5F4ED}" presName="node" presStyleLbl="node1" presStyleIdx="12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AD8BC-14FC-43ED-8C43-F66689A3E9E8}" type="pres">
      <dgm:prSet presAssocID="{A33A46B3-77D0-427B-AB4C-99A5B39F04BD}" presName="sibTrans" presStyleCnt="0"/>
      <dgm:spPr/>
    </dgm:pt>
    <dgm:pt modelId="{412CA77B-1D8D-4E46-9F88-A0D96AAC0BCE}" type="pres">
      <dgm:prSet presAssocID="{16BD812C-ABDA-4DBE-96B5-3F280CD8F1D9}" presName="node" presStyleLbl="node1" presStyleIdx="13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0DC8D-E177-442F-8E28-0ADDD0C1F0C7}" type="pres">
      <dgm:prSet presAssocID="{BD74BC69-8B37-4285-A62B-C38E26C05517}" presName="sibTrans" presStyleCnt="0"/>
      <dgm:spPr/>
    </dgm:pt>
    <dgm:pt modelId="{BD892030-940E-489A-AECF-BA30BDB2F979}" type="pres">
      <dgm:prSet presAssocID="{8A591E2E-AD63-4002-BF79-25279B1E365C}" presName="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F042F-D1A3-4984-8C86-F2456552B5FE}" type="pres">
      <dgm:prSet presAssocID="{DEE1264C-B4DD-40E9-87B4-D2D16D7D5F58}" presName="sibTrans" presStyleCnt="0"/>
      <dgm:spPr/>
    </dgm:pt>
    <dgm:pt modelId="{D3CD22BC-990D-4AA4-AB2F-45C42979E9E8}" type="pres">
      <dgm:prSet presAssocID="{575C19D3-E337-4580-91E2-D55D8E8D2A17}" presName="node" presStyleLbl="node1" presStyleIdx="15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D3F57-1D27-4498-95EB-1DE892787DEA}" type="pres">
      <dgm:prSet presAssocID="{F4A472B0-CAB4-413C-9590-80BD6586106A}" presName="sibTrans" presStyleCnt="0"/>
      <dgm:spPr/>
    </dgm:pt>
    <dgm:pt modelId="{83A88F08-D193-4FEA-ADAD-9DBA72FDBBB0}" type="pres">
      <dgm:prSet presAssocID="{EECB8DE9-02A4-4675-BBD4-FC40FD3F4F88}" presName="node" presStyleLbl="node1" presStyleIdx="16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5B6B5-5FFF-4B08-A400-EC29070B36DB}" type="pres">
      <dgm:prSet presAssocID="{4AE1613A-59BC-4EE9-87D1-C43581974BA5}" presName="sibTrans" presStyleCnt="0"/>
      <dgm:spPr/>
    </dgm:pt>
    <dgm:pt modelId="{81F3D1BB-222C-4753-87C9-B18D3F00D469}" type="pres">
      <dgm:prSet presAssocID="{E0236BFD-6D4C-445F-A6FD-0951C442F20E}" presName="node" presStyleLbl="node1" presStyleIdx="17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23982-C05B-4924-B0C7-2930380E29E1}" type="pres">
      <dgm:prSet presAssocID="{F247FB4C-CDA4-43D8-B877-394BBA1AAF22}" presName="sibTrans" presStyleCnt="0"/>
      <dgm:spPr/>
    </dgm:pt>
    <dgm:pt modelId="{0555D4B5-C906-4B18-A61A-D092CB01B62E}" type="pres">
      <dgm:prSet presAssocID="{FBC4F772-B30D-40D4-ABA4-33982FDC47C6}" presName="node" presStyleLbl="node1" presStyleIdx="18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22B27-8BAF-4266-A546-97F20505670F}" srcId="{0B6FCDCE-219B-4384-BA6E-5BC3B751871F}" destId="{FC94E0C6-9D38-48F5-845B-74CD726D4710}" srcOrd="1" destOrd="0" parTransId="{7B7988E4-B126-4875-B22E-E7FEC0518C78}" sibTransId="{9BF0462F-C9EC-4127-8FF1-0BDCAA461115}"/>
    <dgm:cxn modelId="{524EC50B-6B1B-48F8-B965-50D57EBED683}" srcId="{0B6FCDCE-219B-4384-BA6E-5BC3B751871F}" destId="{575C19D3-E337-4580-91E2-D55D8E8D2A17}" srcOrd="15" destOrd="0" parTransId="{F22BC351-E7D1-429D-8189-C163709BB15D}" sibTransId="{F4A472B0-CAB4-413C-9590-80BD6586106A}"/>
    <dgm:cxn modelId="{45B97DBC-62FA-43C9-9D2B-EF678D1B55B5}" type="presOf" srcId="{575C19D3-E337-4580-91E2-D55D8E8D2A17}" destId="{D3CD22BC-990D-4AA4-AB2F-45C42979E9E8}" srcOrd="0" destOrd="0" presId="urn:microsoft.com/office/officeart/2005/8/layout/default"/>
    <dgm:cxn modelId="{A6410F97-D97C-41BD-A7D9-9CE1F2FA14A4}" srcId="{0B6FCDCE-219B-4384-BA6E-5BC3B751871F}" destId="{86501210-DB76-4FA5-A253-6B6B7F0F94BF}" srcOrd="5" destOrd="0" parTransId="{A3B28251-D745-47CC-A291-FF7A8987037D}" sibTransId="{ECE33C69-9219-401B-ACDB-2DC178BFCE51}"/>
    <dgm:cxn modelId="{A92B7FCF-8950-4E15-AD6F-AFA43556B432}" type="presOf" srcId="{0B6FCDCE-219B-4384-BA6E-5BC3B751871F}" destId="{8C8FC7B3-B307-484E-A9C0-E774D8733E74}" srcOrd="0" destOrd="0" presId="urn:microsoft.com/office/officeart/2005/8/layout/default"/>
    <dgm:cxn modelId="{A0623AD6-C9BD-4029-BA1B-706DB0EA3289}" srcId="{0B6FCDCE-219B-4384-BA6E-5BC3B751871F}" destId="{56F7B489-EBDA-4BB3-85BC-DD9A0B8057A6}" srcOrd="6" destOrd="0" parTransId="{23E8A848-8286-4CF1-9C2D-0E4DFA9EB29E}" sibTransId="{1CFB91D7-0EC0-41B6-B766-7691FB312EC1}"/>
    <dgm:cxn modelId="{410D7443-0C23-4477-9651-D337FB38A57A}" type="presOf" srcId="{9CECC3DD-49A2-4DA3-BB42-41D9E4C98CE6}" destId="{E0C4F317-6BFE-495A-9761-2C9563E4BC48}" srcOrd="0" destOrd="0" presId="urn:microsoft.com/office/officeart/2005/8/layout/default"/>
    <dgm:cxn modelId="{09ED56AA-1599-4D4A-83D4-205A51F84C4F}" srcId="{0B6FCDCE-219B-4384-BA6E-5BC3B751871F}" destId="{0C116D7C-1554-46DE-9C56-BCEB77BEF97B}" srcOrd="9" destOrd="0" parTransId="{99DEB13E-6FCC-4776-B772-3786B4759A6F}" sibTransId="{B7D8E49B-B737-4024-A288-50BD3328D5F4}"/>
    <dgm:cxn modelId="{71A5333C-8995-49E7-899A-3259FC0BFBAF}" srcId="{0B6FCDCE-219B-4384-BA6E-5BC3B751871F}" destId="{16BD812C-ABDA-4DBE-96B5-3F280CD8F1D9}" srcOrd="13" destOrd="0" parTransId="{B7CDC309-949D-4366-AEEE-B567E2F14CD4}" sibTransId="{BD74BC69-8B37-4285-A62B-C38E26C05517}"/>
    <dgm:cxn modelId="{4AE6D036-8DE0-49D5-8B63-012C1CCACD00}" srcId="{0B6FCDCE-219B-4384-BA6E-5BC3B751871F}" destId="{1E70AFDA-1BDE-46EF-9EDC-FF7556E27E24}" srcOrd="3" destOrd="0" parTransId="{91AE586B-E93F-435E-9C0A-2F11A1E5F764}" sibTransId="{708DDA29-0CD3-4B26-B236-DDD133E586AD}"/>
    <dgm:cxn modelId="{42B5F50E-54B7-4B6B-80D4-CF73402E2B61}" type="presOf" srcId="{98FEE242-627E-4566-AB96-3C5D8574571B}" destId="{C76CA686-CEF8-443D-BFC1-5CF567F42A8C}" srcOrd="0" destOrd="0" presId="urn:microsoft.com/office/officeart/2005/8/layout/default"/>
    <dgm:cxn modelId="{7EAD06E9-9300-467B-A701-3FA19287EA85}" type="presOf" srcId="{86501210-DB76-4FA5-A253-6B6B7F0F94BF}" destId="{4F1E2B88-9B13-4F08-A799-DA1216A45F02}" srcOrd="0" destOrd="0" presId="urn:microsoft.com/office/officeart/2005/8/layout/default"/>
    <dgm:cxn modelId="{140A3D95-F8DC-40B8-8B2C-37F757878231}" srcId="{0B6FCDCE-219B-4384-BA6E-5BC3B751871F}" destId="{98FEE242-627E-4566-AB96-3C5D8574571B}" srcOrd="10" destOrd="0" parTransId="{3FA6376B-10C1-4CA0-8886-997F65A5061C}" sibTransId="{85DFEF42-CEA4-4905-A994-4D9BB3897F2D}"/>
    <dgm:cxn modelId="{217DF0D1-0695-4FB9-9B17-32D729DCACF5}" srcId="{0B6FCDCE-219B-4384-BA6E-5BC3B751871F}" destId="{EECB8DE9-02A4-4675-BBD4-FC40FD3F4F88}" srcOrd="16" destOrd="0" parTransId="{9986C78F-CBB9-4D0B-9F2B-75DFC9EB8885}" sibTransId="{4AE1613A-59BC-4EE9-87D1-C43581974BA5}"/>
    <dgm:cxn modelId="{8ED354A9-DA2C-4098-BF45-BC34F8265523}" type="presOf" srcId="{FBC4F772-B30D-40D4-ABA4-33982FDC47C6}" destId="{0555D4B5-C906-4B18-A61A-D092CB01B62E}" srcOrd="0" destOrd="0" presId="urn:microsoft.com/office/officeart/2005/8/layout/default"/>
    <dgm:cxn modelId="{C542A89E-81E1-4C81-8BA7-1EE2E1D9D112}" type="presOf" srcId="{1FFE4AF1-811A-4069-8199-D876BB4ED379}" destId="{0B2E691C-C219-4224-922D-CF98C7861974}" srcOrd="0" destOrd="0" presId="urn:microsoft.com/office/officeart/2005/8/layout/default"/>
    <dgm:cxn modelId="{D4DF706B-6D30-4387-BECF-600A575CB630}" srcId="{0B6FCDCE-219B-4384-BA6E-5BC3B751871F}" destId="{3EC74FE4-3579-4737-BA0B-896C8E2918CA}" srcOrd="0" destOrd="0" parTransId="{1A877635-6309-4D2B-B5ED-5B09C5BDC802}" sibTransId="{6F4D6A72-CD9D-4B0E-80FA-4808B4E6059C}"/>
    <dgm:cxn modelId="{E3D4BF7E-FAB6-4A5D-9476-F158AEBCDA46}" type="presOf" srcId="{FA4E48DD-6C4A-4135-91CB-FFD52676408E}" destId="{3CDECDDF-11EE-47D1-86BF-3BCAACE0BE8F}" srcOrd="0" destOrd="0" presId="urn:microsoft.com/office/officeart/2005/8/layout/default"/>
    <dgm:cxn modelId="{407AD375-3619-45C0-B4C3-76AC5EF60A31}" type="presOf" srcId="{FC94E0C6-9D38-48F5-845B-74CD726D4710}" destId="{F15C25B3-5203-4FC2-9BEF-775B98B9662F}" srcOrd="0" destOrd="0" presId="urn:microsoft.com/office/officeart/2005/8/layout/default"/>
    <dgm:cxn modelId="{0FD1C6E4-CEDA-4CE9-8616-77C59D30164B}" type="presOf" srcId="{16BD812C-ABDA-4DBE-96B5-3F280CD8F1D9}" destId="{412CA77B-1D8D-4E46-9F88-A0D96AAC0BCE}" srcOrd="0" destOrd="0" presId="urn:microsoft.com/office/officeart/2005/8/layout/default"/>
    <dgm:cxn modelId="{3BE30572-A290-4CCE-B55E-FAE4C3DC1E52}" type="presOf" srcId="{E0236BFD-6D4C-445F-A6FD-0951C442F20E}" destId="{81F3D1BB-222C-4753-87C9-B18D3F00D469}" srcOrd="0" destOrd="0" presId="urn:microsoft.com/office/officeart/2005/8/layout/default"/>
    <dgm:cxn modelId="{3E18C93E-F24D-4538-B6A0-C88AD5939B23}" srcId="{0B6FCDCE-219B-4384-BA6E-5BC3B751871F}" destId="{8A591E2E-AD63-4002-BF79-25279B1E365C}" srcOrd="14" destOrd="0" parTransId="{1ECE28F4-34A6-4AFA-848F-1BE757397A6C}" sibTransId="{DEE1264C-B4DD-40E9-87B4-D2D16D7D5F58}"/>
    <dgm:cxn modelId="{AEFDFDC7-02BC-4585-A1D8-D394CA547859}" type="presOf" srcId="{56F7B489-EBDA-4BB3-85BC-DD9A0B8057A6}" destId="{773AB535-C19F-4768-A9F7-148A5F55B03D}" srcOrd="0" destOrd="0" presId="urn:microsoft.com/office/officeart/2005/8/layout/default"/>
    <dgm:cxn modelId="{FB4285EA-2CFF-4DDA-9FAB-B1C7353EA67B}" srcId="{0B6FCDCE-219B-4384-BA6E-5BC3B751871F}" destId="{A4E7F9A7-846C-43B4-A656-D41B03E8C5A0}" srcOrd="2" destOrd="0" parTransId="{F7E22EE3-D20A-4DE6-A854-BDB5B66896BD}" sibTransId="{E0EECC86-21B5-4E1C-AEBC-11478E4F930D}"/>
    <dgm:cxn modelId="{6069CBA3-56AA-46BD-A7F6-84E380E61435}" type="presOf" srcId="{EECB8DE9-02A4-4675-BBD4-FC40FD3F4F88}" destId="{83A88F08-D193-4FEA-ADAD-9DBA72FDBBB0}" srcOrd="0" destOrd="0" presId="urn:microsoft.com/office/officeart/2005/8/layout/default"/>
    <dgm:cxn modelId="{050A41F5-7F34-42A6-8BE0-219C21120D74}" type="presOf" srcId="{623225BD-E5C8-44F6-BB82-42D018F5F4ED}" destId="{485329C5-8AE5-4EF5-A616-6A4C0E3D3B46}" srcOrd="0" destOrd="0" presId="urn:microsoft.com/office/officeart/2005/8/layout/default"/>
    <dgm:cxn modelId="{7C08C8FD-5F00-4F01-AC48-C220D9562627}" type="presOf" srcId="{3EC74FE4-3579-4737-BA0B-896C8E2918CA}" destId="{154D2E1F-10F7-4804-849A-7719A147645F}" srcOrd="0" destOrd="0" presId="urn:microsoft.com/office/officeart/2005/8/layout/default"/>
    <dgm:cxn modelId="{23CD83F8-3F3D-4424-B975-71D0A62AB3AA}" type="presOf" srcId="{FF1ED62B-D4C7-428C-858D-4CB5E620DAF7}" destId="{8B88C41D-066E-45BB-8EB8-A46AF32E0DF0}" srcOrd="0" destOrd="0" presId="urn:microsoft.com/office/officeart/2005/8/layout/default"/>
    <dgm:cxn modelId="{45576AA1-89B4-463F-9552-CD24B64DCF1C}" srcId="{0B6FCDCE-219B-4384-BA6E-5BC3B751871F}" destId="{FBC4F772-B30D-40D4-ABA4-33982FDC47C6}" srcOrd="18" destOrd="0" parTransId="{AF30112A-A020-43B4-B6FB-BDFF4FEAB6CC}" sibTransId="{679DED5F-22A7-4682-9E3C-2D955CB39B02}"/>
    <dgm:cxn modelId="{19301FD7-4677-491F-82DE-B82959C9C259}" srcId="{0B6FCDCE-219B-4384-BA6E-5BC3B751871F}" destId="{1FFE4AF1-811A-4069-8199-D876BB4ED379}" srcOrd="8" destOrd="0" parTransId="{E50C628F-C70F-48B4-98B0-E7A2A0FB5BA1}" sibTransId="{998860D5-C9C2-4358-BD75-B6B3A00EC297}"/>
    <dgm:cxn modelId="{ED170796-0F18-44C1-A3C2-BF1713076121}" srcId="{0B6FCDCE-219B-4384-BA6E-5BC3B751871F}" destId="{FA4E48DD-6C4A-4135-91CB-FFD52676408E}" srcOrd="7" destOrd="0" parTransId="{E26F893E-8E64-4C6F-B347-DB9A560039EA}" sibTransId="{DF04FDB8-EA74-4B34-9FF6-694175EAFFFD}"/>
    <dgm:cxn modelId="{DEF2D01C-468B-46D5-BB3C-6AD324B762AA}" type="presOf" srcId="{8A591E2E-AD63-4002-BF79-25279B1E365C}" destId="{BD892030-940E-489A-AECF-BA30BDB2F979}" srcOrd="0" destOrd="0" presId="urn:microsoft.com/office/officeart/2005/8/layout/default"/>
    <dgm:cxn modelId="{E902B500-C4F3-45C9-A89D-BEB7744AF8EB}" srcId="{0B6FCDCE-219B-4384-BA6E-5BC3B751871F}" destId="{9CECC3DD-49A2-4DA3-BB42-41D9E4C98CE6}" srcOrd="11" destOrd="0" parTransId="{9EF020B1-4665-4998-BCA1-712AA207BD3E}" sibTransId="{C090D092-C560-469C-A7FB-43D0797BE7E7}"/>
    <dgm:cxn modelId="{42AAA664-94A8-4948-96DF-F696146CF918}" srcId="{0B6FCDCE-219B-4384-BA6E-5BC3B751871F}" destId="{623225BD-E5C8-44F6-BB82-42D018F5F4ED}" srcOrd="12" destOrd="0" parTransId="{9743A9E9-35AB-444B-B5D4-CD2A0F95FBD1}" sibTransId="{A33A46B3-77D0-427B-AB4C-99A5B39F04BD}"/>
    <dgm:cxn modelId="{A6AEC621-CEE0-47EB-A73C-48EB450BB4BF}" srcId="{0B6FCDCE-219B-4384-BA6E-5BC3B751871F}" destId="{FF1ED62B-D4C7-428C-858D-4CB5E620DAF7}" srcOrd="4" destOrd="0" parTransId="{6791D59A-9E1C-4451-97F5-CA513C78CA9F}" sibTransId="{6FEEF200-EF7F-4240-B6FD-C348A33F9715}"/>
    <dgm:cxn modelId="{E7DFE5AE-8842-4C8F-A0BE-2F208A993EA1}" type="presOf" srcId="{A4E7F9A7-846C-43B4-A656-D41B03E8C5A0}" destId="{00C27B01-E0F4-48D2-B23C-ED9D777A26DC}" srcOrd="0" destOrd="0" presId="urn:microsoft.com/office/officeart/2005/8/layout/default"/>
    <dgm:cxn modelId="{AFA65636-3BAD-4A9A-99F2-6A6FF2DA86FA}" type="presOf" srcId="{0C116D7C-1554-46DE-9C56-BCEB77BEF97B}" destId="{65B55E0E-0F19-4321-87EB-B68F0509FD1D}" srcOrd="0" destOrd="0" presId="urn:microsoft.com/office/officeart/2005/8/layout/default"/>
    <dgm:cxn modelId="{6C75C237-6C87-4FE9-8159-44735414E476}" type="presOf" srcId="{1E70AFDA-1BDE-46EF-9EDC-FF7556E27E24}" destId="{3635F6CC-7945-4B3D-A384-28138B1BB659}" srcOrd="0" destOrd="0" presId="urn:microsoft.com/office/officeart/2005/8/layout/default"/>
    <dgm:cxn modelId="{57184B74-DE5B-4973-B834-D1F1AB02310E}" srcId="{0B6FCDCE-219B-4384-BA6E-5BC3B751871F}" destId="{E0236BFD-6D4C-445F-A6FD-0951C442F20E}" srcOrd="17" destOrd="0" parTransId="{34440690-2C82-48F6-9871-003C075FACE0}" sibTransId="{F247FB4C-CDA4-43D8-B877-394BBA1AAF22}"/>
    <dgm:cxn modelId="{CE92BB2B-C549-4106-B972-486BEFD3ACF9}" type="presParOf" srcId="{8C8FC7B3-B307-484E-A9C0-E774D8733E74}" destId="{154D2E1F-10F7-4804-849A-7719A147645F}" srcOrd="0" destOrd="0" presId="urn:microsoft.com/office/officeart/2005/8/layout/default"/>
    <dgm:cxn modelId="{861DBCBA-1E7A-42D3-B4D2-8E0C0E001BE4}" type="presParOf" srcId="{8C8FC7B3-B307-484E-A9C0-E774D8733E74}" destId="{4AC16B0A-042B-49E9-9B25-A1CA068DC89A}" srcOrd="1" destOrd="0" presId="urn:microsoft.com/office/officeart/2005/8/layout/default"/>
    <dgm:cxn modelId="{4CA1236E-2823-4352-B7AB-CBE3D8BEC339}" type="presParOf" srcId="{8C8FC7B3-B307-484E-A9C0-E774D8733E74}" destId="{F15C25B3-5203-4FC2-9BEF-775B98B9662F}" srcOrd="2" destOrd="0" presId="urn:microsoft.com/office/officeart/2005/8/layout/default"/>
    <dgm:cxn modelId="{709AD69E-F9AA-4C6E-993D-E90101D7ABBD}" type="presParOf" srcId="{8C8FC7B3-B307-484E-A9C0-E774D8733E74}" destId="{0F92D7DF-AFA5-4A08-84E5-3FBA8DA8D5D1}" srcOrd="3" destOrd="0" presId="urn:microsoft.com/office/officeart/2005/8/layout/default"/>
    <dgm:cxn modelId="{57370E04-C5C6-482D-92B3-2410A7BEA3AA}" type="presParOf" srcId="{8C8FC7B3-B307-484E-A9C0-E774D8733E74}" destId="{00C27B01-E0F4-48D2-B23C-ED9D777A26DC}" srcOrd="4" destOrd="0" presId="urn:microsoft.com/office/officeart/2005/8/layout/default"/>
    <dgm:cxn modelId="{38CACDCB-06ED-42B0-BA27-0C312264D2CB}" type="presParOf" srcId="{8C8FC7B3-B307-484E-A9C0-E774D8733E74}" destId="{8CEC45AB-5F89-4E5C-8D3B-90A0875C19EB}" srcOrd="5" destOrd="0" presId="urn:microsoft.com/office/officeart/2005/8/layout/default"/>
    <dgm:cxn modelId="{35AE9B1D-FB4A-4CB6-BE26-7361E05D2695}" type="presParOf" srcId="{8C8FC7B3-B307-484E-A9C0-E774D8733E74}" destId="{3635F6CC-7945-4B3D-A384-28138B1BB659}" srcOrd="6" destOrd="0" presId="urn:microsoft.com/office/officeart/2005/8/layout/default"/>
    <dgm:cxn modelId="{CD085CCD-E0A5-4A9E-AD42-CE90256D06F8}" type="presParOf" srcId="{8C8FC7B3-B307-484E-A9C0-E774D8733E74}" destId="{4D2AD143-9D32-4C7B-A28B-30EC559059E9}" srcOrd="7" destOrd="0" presId="urn:microsoft.com/office/officeart/2005/8/layout/default"/>
    <dgm:cxn modelId="{5C8A1D43-F363-420E-9829-96D29BDD7035}" type="presParOf" srcId="{8C8FC7B3-B307-484E-A9C0-E774D8733E74}" destId="{8B88C41D-066E-45BB-8EB8-A46AF32E0DF0}" srcOrd="8" destOrd="0" presId="urn:microsoft.com/office/officeart/2005/8/layout/default"/>
    <dgm:cxn modelId="{ACC894D6-5574-465E-8C69-A89781F326C2}" type="presParOf" srcId="{8C8FC7B3-B307-484E-A9C0-E774D8733E74}" destId="{3B663942-34A6-44FC-9FB7-8CBC2D2329CE}" srcOrd="9" destOrd="0" presId="urn:microsoft.com/office/officeart/2005/8/layout/default"/>
    <dgm:cxn modelId="{91586C32-D9A9-4984-B8E2-188BA7290D3C}" type="presParOf" srcId="{8C8FC7B3-B307-484E-A9C0-E774D8733E74}" destId="{4F1E2B88-9B13-4F08-A799-DA1216A45F02}" srcOrd="10" destOrd="0" presId="urn:microsoft.com/office/officeart/2005/8/layout/default"/>
    <dgm:cxn modelId="{CD869186-6F62-434E-B0C8-6C08AEB45627}" type="presParOf" srcId="{8C8FC7B3-B307-484E-A9C0-E774D8733E74}" destId="{E622C938-BFB5-484F-879A-0FABBB4AB47F}" srcOrd="11" destOrd="0" presId="urn:microsoft.com/office/officeart/2005/8/layout/default"/>
    <dgm:cxn modelId="{3A89E8B7-3EA7-4909-B84E-DA006F90A6D3}" type="presParOf" srcId="{8C8FC7B3-B307-484E-A9C0-E774D8733E74}" destId="{773AB535-C19F-4768-A9F7-148A5F55B03D}" srcOrd="12" destOrd="0" presId="urn:microsoft.com/office/officeart/2005/8/layout/default"/>
    <dgm:cxn modelId="{04101423-F2C7-4B46-AA9E-173621D380DD}" type="presParOf" srcId="{8C8FC7B3-B307-484E-A9C0-E774D8733E74}" destId="{09FBD2E8-29D5-4382-B134-A31D6CDED071}" srcOrd="13" destOrd="0" presId="urn:microsoft.com/office/officeart/2005/8/layout/default"/>
    <dgm:cxn modelId="{0E329448-3A25-4351-B754-3828EEAD14EF}" type="presParOf" srcId="{8C8FC7B3-B307-484E-A9C0-E774D8733E74}" destId="{3CDECDDF-11EE-47D1-86BF-3BCAACE0BE8F}" srcOrd="14" destOrd="0" presId="urn:microsoft.com/office/officeart/2005/8/layout/default"/>
    <dgm:cxn modelId="{7275371C-4E2B-4F9F-B792-AE14A03F6ACD}" type="presParOf" srcId="{8C8FC7B3-B307-484E-A9C0-E774D8733E74}" destId="{A55DEE11-6316-4D79-92B1-12DA593812CE}" srcOrd="15" destOrd="0" presId="urn:microsoft.com/office/officeart/2005/8/layout/default"/>
    <dgm:cxn modelId="{09B9D752-43FA-4DA0-A044-E35A82E0A482}" type="presParOf" srcId="{8C8FC7B3-B307-484E-A9C0-E774D8733E74}" destId="{0B2E691C-C219-4224-922D-CF98C7861974}" srcOrd="16" destOrd="0" presId="urn:microsoft.com/office/officeart/2005/8/layout/default"/>
    <dgm:cxn modelId="{C6AA03F0-BC5A-4871-8F79-1262935C1A9C}" type="presParOf" srcId="{8C8FC7B3-B307-484E-A9C0-E774D8733E74}" destId="{AA159B68-75AD-46E6-A563-5CE4DD52391E}" srcOrd="17" destOrd="0" presId="urn:microsoft.com/office/officeart/2005/8/layout/default"/>
    <dgm:cxn modelId="{4CBB107F-EF87-4FA9-9FB5-88C23487C7BF}" type="presParOf" srcId="{8C8FC7B3-B307-484E-A9C0-E774D8733E74}" destId="{65B55E0E-0F19-4321-87EB-B68F0509FD1D}" srcOrd="18" destOrd="0" presId="urn:microsoft.com/office/officeart/2005/8/layout/default"/>
    <dgm:cxn modelId="{F7F85D74-0025-4983-811E-C7782A704E43}" type="presParOf" srcId="{8C8FC7B3-B307-484E-A9C0-E774D8733E74}" destId="{4D66AC91-CB9C-452F-8354-EFB618045F85}" srcOrd="19" destOrd="0" presId="urn:microsoft.com/office/officeart/2005/8/layout/default"/>
    <dgm:cxn modelId="{704AA324-A42B-42AE-ADFF-2A0233C514E4}" type="presParOf" srcId="{8C8FC7B3-B307-484E-A9C0-E774D8733E74}" destId="{C76CA686-CEF8-443D-BFC1-5CF567F42A8C}" srcOrd="20" destOrd="0" presId="urn:microsoft.com/office/officeart/2005/8/layout/default"/>
    <dgm:cxn modelId="{1D850C1F-8F5F-4A92-B7F0-2210718E89BB}" type="presParOf" srcId="{8C8FC7B3-B307-484E-A9C0-E774D8733E74}" destId="{58A3E978-EA8D-4548-8686-A0B49DF21195}" srcOrd="21" destOrd="0" presId="urn:microsoft.com/office/officeart/2005/8/layout/default"/>
    <dgm:cxn modelId="{9F2799BC-0716-4442-B2FF-2AD49D32799D}" type="presParOf" srcId="{8C8FC7B3-B307-484E-A9C0-E774D8733E74}" destId="{E0C4F317-6BFE-495A-9761-2C9563E4BC48}" srcOrd="22" destOrd="0" presId="urn:microsoft.com/office/officeart/2005/8/layout/default"/>
    <dgm:cxn modelId="{80BE08FF-6450-42A7-B67D-91F2E6AC4E4C}" type="presParOf" srcId="{8C8FC7B3-B307-484E-A9C0-E774D8733E74}" destId="{258327B2-E48E-4B8B-B3ED-E23F0589D372}" srcOrd="23" destOrd="0" presId="urn:microsoft.com/office/officeart/2005/8/layout/default"/>
    <dgm:cxn modelId="{76D84A11-108C-47D5-AABA-D9F15492A10B}" type="presParOf" srcId="{8C8FC7B3-B307-484E-A9C0-E774D8733E74}" destId="{485329C5-8AE5-4EF5-A616-6A4C0E3D3B46}" srcOrd="24" destOrd="0" presId="urn:microsoft.com/office/officeart/2005/8/layout/default"/>
    <dgm:cxn modelId="{6AA93B78-59D7-4507-9AA4-5BFE6382147C}" type="presParOf" srcId="{8C8FC7B3-B307-484E-A9C0-E774D8733E74}" destId="{E5EAD8BC-14FC-43ED-8C43-F66689A3E9E8}" srcOrd="25" destOrd="0" presId="urn:microsoft.com/office/officeart/2005/8/layout/default"/>
    <dgm:cxn modelId="{53AD5D78-E6CD-4C1B-9A44-ECAB01274B52}" type="presParOf" srcId="{8C8FC7B3-B307-484E-A9C0-E774D8733E74}" destId="{412CA77B-1D8D-4E46-9F88-A0D96AAC0BCE}" srcOrd="26" destOrd="0" presId="urn:microsoft.com/office/officeart/2005/8/layout/default"/>
    <dgm:cxn modelId="{820526C3-546F-4160-8876-3555AFD63110}" type="presParOf" srcId="{8C8FC7B3-B307-484E-A9C0-E774D8733E74}" destId="{AE90DC8D-E177-442F-8E28-0ADDD0C1F0C7}" srcOrd="27" destOrd="0" presId="urn:microsoft.com/office/officeart/2005/8/layout/default"/>
    <dgm:cxn modelId="{E0EF048F-9475-4FA8-8386-C17EEAEED588}" type="presParOf" srcId="{8C8FC7B3-B307-484E-A9C0-E774D8733E74}" destId="{BD892030-940E-489A-AECF-BA30BDB2F979}" srcOrd="28" destOrd="0" presId="urn:microsoft.com/office/officeart/2005/8/layout/default"/>
    <dgm:cxn modelId="{1FE0BE2E-9461-4F9B-86F2-7698BEDE0590}" type="presParOf" srcId="{8C8FC7B3-B307-484E-A9C0-E774D8733E74}" destId="{1B1F042F-D1A3-4984-8C86-F2456552B5FE}" srcOrd="29" destOrd="0" presId="urn:microsoft.com/office/officeart/2005/8/layout/default"/>
    <dgm:cxn modelId="{A5FA9436-E83E-470E-9B92-754251D80708}" type="presParOf" srcId="{8C8FC7B3-B307-484E-A9C0-E774D8733E74}" destId="{D3CD22BC-990D-4AA4-AB2F-45C42979E9E8}" srcOrd="30" destOrd="0" presId="urn:microsoft.com/office/officeart/2005/8/layout/default"/>
    <dgm:cxn modelId="{E1D64A3B-BE53-4CE8-8C3B-D528082BE50E}" type="presParOf" srcId="{8C8FC7B3-B307-484E-A9C0-E774D8733E74}" destId="{C5CD3F57-1D27-4498-95EB-1DE892787DEA}" srcOrd="31" destOrd="0" presId="urn:microsoft.com/office/officeart/2005/8/layout/default"/>
    <dgm:cxn modelId="{940D3E3E-9507-40F6-9E1B-A631602433B1}" type="presParOf" srcId="{8C8FC7B3-B307-484E-A9C0-E774D8733E74}" destId="{83A88F08-D193-4FEA-ADAD-9DBA72FDBBB0}" srcOrd="32" destOrd="0" presId="urn:microsoft.com/office/officeart/2005/8/layout/default"/>
    <dgm:cxn modelId="{A985BCB2-FC80-4861-A6EC-B35B5D5C805C}" type="presParOf" srcId="{8C8FC7B3-B307-484E-A9C0-E774D8733E74}" destId="{32D5B6B5-5FFF-4B08-A400-EC29070B36DB}" srcOrd="33" destOrd="0" presId="urn:microsoft.com/office/officeart/2005/8/layout/default"/>
    <dgm:cxn modelId="{3A151C96-E360-4DDE-BC9F-0A204222B91A}" type="presParOf" srcId="{8C8FC7B3-B307-484E-A9C0-E774D8733E74}" destId="{81F3D1BB-222C-4753-87C9-B18D3F00D469}" srcOrd="34" destOrd="0" presId="urn:microsoft.com/office/officeart/2005/8/layout/default"/>
    <dgm:cxn modelId="{4E8DE4E1-25BD-4437-B436-A344CD693110}" type="presParOf" srcId="{8C8FC7B3-B307-484E-A9C0-E774D8733E74}" destId="{CBD23982-C05B-4924-B0C7-2930380E29E1}" srcOrd="35" destOrd="0" presId="urn:microsoft.com/office/officeart/2005/8/layout/default"/>
    <dgm:cxn modelId="{F72A951D-DAE5-4625-96C9-AABEB14CE51B}" type="presParOf" srcId="{8C8FC7B3-B307-484E-A9C0-E774D8733E74}" destId="{0555D4B5-C906-4B18-A61A-D092CB01B62E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08DE21-A367-4975-89C3-F10E6720021A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18F5B08-5310-4A0E-8B8C-B25F504F0B73}">
      <dgm:prSet phldrT="[Текст]" custT="1"/>
      <dgm:spPr/>
      <dgm:t>
        <a:bodyPr/>
        <a:lstStyle/>
        <a:p>
          <a:r>
            <a:rPr lang="en-US" sz="1800" b="1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Akvaplan</a:t>
          </a:r>
          <a:r>
            <a:rPr lang="ru-RU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-</a:t>
          </a:r>
          <a:r>
            <a:rPr lang="en-US" sz="1800" b="1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niva</a:t>
          </a:r>
          <a:r>
            <a:rPr lang="en-US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 </a:t>
          </a:r>
        </a:p>
        <a:p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C</a:t>
          </a:r>
          <a:r>
            <a:rPr lang="ru-RU" sz="1600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овместные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 проекты в сфере экологической безопасности прибрежных территорий Баренцева моря</a:t>
          </a:r>
          <a:endParaRPr lang="en-US" sz="1600" kern="1200" dirty="0" smtClean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  <a:p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М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еждународный семинар «От Ломоносова к Нансену и далее» как площадка взаимодействия молодых ученых из России и Норвегии</a:t>
          </a:r>
          <a:endParaRPr lang="ru-RU" sz="1800" b="1" kern="1200" dirty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</dgm:t>
    </dgm:pt>
    <dgm:pt modelId="{39BEFFE5-4DB0-47B9-8617-FB9DB275E542}" type="parTrans" cxnId="{A1394B7E-841F-4974-9ECA-987AB122F5D6}">
      <dgm:prSet/>
      <dgm:spPr/>
      <dgm:t>
        <a:bodyPr/>
        <a:lstStyle/>
        <a:p>
          <a:endParaRPr lang="ru-RU"/>
        </a:p>
      </dgm:t>
    </dgm:pt>
    <dgm:pt modelId="{68997AD1-8436-4D68-9A33-0F762057F634}" type="sibTrans" cxnId="{A1394B7E-841F-4974-9ECA-987AB122F5D6}">
      <dgm:prSet/>
      <dgm:spPr/>
      <dgm:t>
        <a:bodyPr/>
        <a:lstStyle/>
        <a:p>
          <a:endParaRPr lang="ru-RU"/>
        </a:p>
      </dgm:t>
    </dgm:pt>
    <dgm:pt modelId="{3963660F-E6AC-46F9-BF78-987833036DBA}">
      <dgm:prSet phldrT="[Текст]" custT="1"/>
      <dgm:spPr/>
      <dgm:t>
        <a:bodyPr/>
        <a:lstStyle/>
        <a:p>
          <a:r>
            <a:rPr lang="en-US" sz="1800" b="1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Norsk</a:t>
          </a:r>
          <a:r>
            <a:rPr lang="en-US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 </a:t>
          </a:r>
          <a:r>
            <a:rPr lang="en-US" sz="1800" b="1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Energi</a:t>
          </a:r>
          <a:r>
            <a:rPr lang="en-US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 </a:t>
          </a:r>
        </a:p>
        <a:p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С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овместные проекты в сфере энергосбережения и мониторинга выбросов вредных веществ предприятиями ТЭК</a:t>
          </a:r>
          <a:endParaRPr lang="ru-RU" sz="1800" b="1" kern="1200" dirty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</dgm:t>
    </dgm:pt>
    <dgm:pt modelId="{76503BCD-820E-4707-A40B-DC48838C10FB}" type="parTrans" cxnId="{F46C7FDE-7F94-44E7-971A-6C2ACC8A5C95}">
      <dgm:prSet/>
      <dgm:spPr/>
      <dgm:t>
        <a:bodyPr/>
        <a:lstStyle/>
        <a:p>
          <a:endParaRPr lang="ru-RU"/>
        </a:p>
      </dgm:t>
    </dgm:pt>
    <dgm:pt modelId="{9886C062-8728-4F04-A1FA-A809C430637A}" type="sibTrans" cxnId="{F46C7FDE-7F94-44E7-971A-6C2ACC8A5C95}">
      <dgm:prSet/>
      <dgm:spPr/>
      <dgm:t>
        <a:bodyPr/>
        <a:lstStyle/>
        <a:p>
          <a:endParaRPr lang="ru-RU"/>
        </a:p>
      </dgm:t>
    </dgm:pt>
    <dgm:pt modelId="{E8CC25A7-E54E-485C-A5FF-542D45A40CCE}">
      <dgm:prSet phldrT="[Текст]" custT="1"/>
      <dgm:spPr/>
      <dgm:t>
        <a:bodyPr/>
        <a:lstStyle/>
        <a:p>
          <a:r>
            <a:rPr lang="en-US" sz="1800" b="1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InformationsTeknik</a:t>
          </a:r>
          <a:r>
            <a:rPr lang="en-US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 </a:t>
          </a:r>
          <a:r>
            <a:rPr lang="en-US" sz="1800" b="1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i</a:t>
          </a:r>
          <a:r>
            <a:rPr lang="en-US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 </a:t>
          </a:r>
          <a:r>
            <a:rPr lang="en-US" sz="1800" b="1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Norbotten</a:t>
          </a:r>
          <a:r>
            <a:rPr lang="en-US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 AB, Internet Bay AB, </a:t>
          </a:r>
          <a:r>
            <a:rPr lang="ru-RU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бизнес</a:t>
          </a:r>
          <a:r>
            <a:rPr lang="en-US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-</a:t>
          </a:r>
          <a:r>
            <a:rPr lang="ru-RU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ассоциация г</a:t>
          </a:r>
          <a:r>
            <a:rPr lang="en-US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. </a:t>
          </a:r>
          <a:r>
            <a:rPr lang="ru-RU" sz="1800" b="1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Лулео</a:t>
          </a:r>
          <a:endParaRPr lang="en-US" sz="1800" b="1" kern="1200" dirty="0" smtClean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  <a:p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С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овместные проекты по  развитию информационно-коммуникационных технологий в Баренцевом регионе</a:t>
          </a:r>
          <a:endParaRPr lang="ru-RU" sz="1800" b="1" kern="1200" dirty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</dgm:t>
    </dgm:pt>
    <dgm:pt modelId="{CB9CFD98-CAE2-4637-AC98-AF287506B4E7}" type="parTrans" cxnId="{171F7EFE-3B87-4D21-A9F4-95A8EBDB2419}">
      <dgm:prSet/>
      <dgm:spPr/>
      <dgm:t>
        <a:bodyPr/>
        <a:lstStyle/>
        <a:p>
          <a:endParaRPr lang="ru-RU"/>
        </a:p>
      </dgm:t>
    </dgm:pt>
    <dgm:pt modelId="{DA93A155-5096-49DF-A6A3-279765E7D05A}" type="sibTrans" cxnId="{171F7EFE-3B87-4D21-A9F4-95A8EBDB2419}">
      <dgm:prSet/>
      <dgm:spPr/>
      <dgm:t>
        <a:bodyPr/>
        <a:lstStyle/>
        <a:p>
          <a:endParaRPr lang="ru-RU"/>
        </a:p>
      </dgm:t>
    </dgm:pt>
    <dgm:pt modelId="{1B2C8646-D8BC-457E-A6E5-F51DDA79E72D}" type="pres">
      <dgm:prSet presAssocID="{1208DE21-A367-4975-89C3-F10E672002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5543D4-24D9-472C-97C0-F12F960C5E0D}" type="pres">
      <dgm:prSet presAssocID="{318F5B08-5310-4A0E-8B8C-B25F504F0B73}" presName="comp" presStyleCnt="0"/>
      <dgm:spPr/>
      <dgm:t>
        <a:bodyPr/>
        <a:lstStyle/>
        <a:p>
          <a:endParaRPr lang="ru-RU"/>
        </a:p>
      </dgm:t>
    </dgm:pt>
    <dgm:pt modelId="{8111576B-1AD0-4010-867E-23D07F116D08}" type="pres">
      <dgm:prSet presAssocID="{318F5B08-5310-4A0E-8B8C-B25F504F0B73}" presName="box" presStyleLbl="node1" presStyleIdx="0" presStyleCnt="3" custLinFactNeighborX="-3125" custLinFactNeighborY="-750"/>
      <dgm:spPr/>
      <dgm:t>
        <a:bodyPr/>
        <a:lstStyle/>
        <a:p>
          <a:endParaRPr lang="ru-RU"/>
        </a:p>
      </dgm:t>
    </dgm:pt>
    <dgm:pt modelId="{02CFAEC4-71C4-44C2-BBCC-24A6CF5388CF}" type="pres">
      <dgm:prSet presAssocID="{318F5B08-5310-4A0E-8B8C-B25F504F0B73}" presName="img" presStyleLbl="fgImgPlace1" presStyleIdx="0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3031401-37EE-4F3A-846C-B9BFE290B29B}" type="pres">
      <dgm:prSet presAssocID="{318F5B08-5310-4A0E-8B8C-B25F504F0B7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519F8-22AF-476D-B42D-53926DC7AEC7}" type="pres">
      <dgm:prSet presAssocID="{68997AD1-8436-4D68-9A33-0F762057F634}" presName="spacer" presStyleCnt="0"/>
      <dgm:spPr/>
      <dgm:t>
        <a:bodyPr/>
        <a:lstStyle/>
        <a:p>
          <a:endParaRPr lang="ru-RU"/>
        </a:p>
      </dgm:t>
    </dgm:pt>
    <dgm:pt modelId="{C1396482-E098-414B-A944-A8E79C12B4C9}" type="pres">
      <dgm:prSet presAssocID="{3963660F-E6AC-46F9-BF78-987833036DBA}" presName="comp" presStyleCnt="0"/>
      <dgm:spPr/>
      <dgm:t>
        <a:bodyPr/>
        <a:lstStyle/>
        <a:p>
          <a:endParaRPr lang="ru-RU"/>
        </a:p>
      </dgm:t>
    </dgm:pt>
    <dgm:pt modelId="{CC85268A-E2B6-4E66-BE6D-21D5A24F67B0}" type="pres">
      <dgm:prSet presAssocID="{3963660F-E6AC-46F9-BF78-987833036DBA}" presName="box" presStyleLbl="node1" presStyleIdx="1" presStyleCnt="3"/>
      <dgm:spPr/>
      <dgm:t>
        <a:bodyPr/>
        <a:lstStyle/>
        <a:p>
          <a:endParaRPr lang="ru-RU"/>
        </a:p>
      </dgm:t>
    </dgm:pt>
    <dgm:pt modelId="{C0D88B2E-D421-4EBA-9AA2-981C06A938E9}" type="pres">
      <dgm:prSet presAssocID="{3963660F-E6AC-46F9-BF78-987833036DBA}" presName="img" presStyleLbl="fgImgPlace1" presStyleIdx="1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D010372-0141-4734-B302-1FC876F81492}" type="pres">
      <dgm:prSet presAssocID="{3963660F-E6AC-46F9-BF78-987833036DB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F63CD-4938-4B48-813F-D34AA0899D4C}" type="pres">
      <dgm:prSet presAssocID="{9886C062-8728-4F04-A1FA-A809C430637A}" presName="spacer" presStyleCnt="0"/>
      <dgm:spPr/>
      <dgm:t>
        <a:bodyPr/>
        <a:lstStyle/>
        <a:p>
          <a:endParaRPr lang="ru-RU"/>
        </a:p>
      </dgm:t>
    </dgm:pt>
    <dgm:pt modelId="{21729762-8A87-460E-BAB4-3EA770C4222B}" type="pres">
      <dgm:prSet presAssocID="{E8CC25A7-E54E-485C-A5FF-542D45A40CCE}" presName="comp" presStyleCnt="0"/>
      <dgm:spPr/>
      <dgm:t>
        <a:bodyPr/>
        <a:lstStyle/>
        <a:p>
          <a:endParaRPr lang="ru-RU"/>
        </a:p>
      </dgm:t>
    </dgm:pt>
    <dgm:pt modelId="{0C3532F3-A1A5-4627-9165-C10AD0D40A2A}" type="pres">
      <dgm:prSet presAssocID="{E8CC25A7-E54E-485C-A5FF-542D45A40CCE}" presName="box" presStyleLbl="node1" presStyleIdx="2" presStyleCnt="3"/>
      <dgm:spPr/>
      <dgm:t>
        <a:bodyPr/>
        <a:lstStyle/>
        <a:p>
          <a:endParaRPr lang="ru-RU"/>
        </a:p>
      </dgm:t>
    </dgm:pt>
    <dgm:pt modelId="{E776614E-9E90-4B1B-B3B8-4809A59EA02C}" type="pres">
      <dgm:prSet presAssocID="{E8CC25A7-E54E-485C-A5FF-542D45A40CCE}" presName="img" presStyleLbl="fgImgPlace1" presStyleIdx="2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A10E752-2681-4A12-BD37-239126151CD5}" type="pres">
      <dgm:prSet presAssocID="{E8CC25A7-E54E-485C-A5FF-542D45A40CC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0D4E1C-BCC4-4208-9EB3-101F867E34F0}" type="presOf" srcId="{318F5B08-5310-4A0E-8B8C-B25F504F0B73}" destId="{8111576B-1AD0-4010-867E-23D07F116D08}" srcOrd="0" destOrd="0" presId="urn:microsoft.com/office/officeart/2005/8/layout/vList4"/>
    <dgm:cxn modelId="{2EBCE15A-8061-4C13-8BEF-D79858000773}" type="presOf" srcId="{E8CC25A7-E54E-485C-A5FF-542D45A40CCE}" destId="{EA10E752-2681-4A12-BD37-239126151CD5}" srcOrd="1" destOrd="0" presId="urn:microsoft.com/office/officeart/2005/8/layout/vList4"/>
    <dgm:cxn modelId="{A600D65C-1AFE-4725-A396-F426EC6CCA0C}" type="presOf" srcId="{1208DE21-A367-4975-89C3-F10E6720021A}" destId="{1B2C8646-D8BC-457E-A6E5-F51DDA79E72D}" srcOrd="0" destOrd="0" presId="urn:microsoft.com/office/officeart/2005/8/layout/vList4"/>
    <dgm:cxn modelId="{A1394B7E-841F-4974-9ECA-987AB122F5D6}" srcId="{1208DE21-A367-4975-89C3-F10E6720021A}" destId="{318F5B08-5310-4A0E-8B8C-B25F504F0B73}" srcOrd="0" destOrd="0" parTransId="{39BEFFE5-4DB0-47B9-8617-FB9DB275E542}" sibTransId="{68997AD1-8436-4D68-9A33-0F762057F634}"/>
    <dgm:cxn modelId="{32CAE82B-BCE6-4290-ADA9-6396035C1D80}" type="presOf" srcId="{3963660F-E6AC-46F9-BF78-987833036DBA}" destId="{DD010372-0141-4734-B302-1FC876F81492}" srcOrd="1" destOrd="0" presId="urn:microsoft.com/office/officeart/2005/8/layout/vList4"/>
    <dgm:cxn modelId="{171F7EFE-3B87-4D21-A9F4-95A8EBDB2419}" srcId="{1208DE21-A367-4975-89C3-F10E6720021A}" destId="{E8CC25A7-E54E-485C-A5FF-542D45A40CCE}" srcOrd="2" destOrd="0" parTransId="{CB9CFD98-CAE2-4637-AC98-AF287506B4E7}" sibTransId="{DA93A155-5096-49DF-A6A3-279765E7D05A}"/>
    <dgm:cxn modelId="{7E3583FD-659A-4258-BC36-73B55C59557C}" type="presOf" srcId="{3963660F-E6AC-46F9-BF78-987833036DBA}" destId="{CC85268A-E2B6-4E66-BE6D-21D5A24F67B0}" srcOrd="0" destOrd="0" presId="urn:microsoft.com/office/officeart/2005/8/layout/vList4"/>
    <dgm:cxn modelId="{F46C7FDE-7F94-44E7-971A-6C2ACC8A5C95}" srcId="{1208DE21-A367-4975-89C3-F10E6720021A}" destId="{3963660F-E6AC-46F9-BF78-987833036DBA}" srcOrd="1" destOrd="0" parTransId="{76503BCD-820E-4707-A40B-DC48838C10FB}" sibTransId="{9886C062-8728-4F04-A1FA-A809C430637A}"/>
    <dgm:cxn modelId="{4B6DED33-A95D-4F7B-8B41-A9BB02902D2B}" type="presOf" srcId="{E8CC25A7-E54E-485C-A5FF-542D45A40CCE}" destId="{0C3532F3-A1A5-4627-9165-C10AD0D40A2A}" srcOrd="0" destOrd="0" presId="urn:microsoft.com/office/officeart/2005/8/layout/vList4"/>
    <dgm:cxn modelId="{5C831449-8373-4FF9-A5FD-02A457AEDC1C}" type="presOf" srcId="{318F5B08-5310-4A0E-8B8C-B25F504F0B73}" destId="{A3031401-37EE-4F3A-846C-B9BFE290B29B}" srcOrd="1" destOrd="0" presId="urn:microsoft.com/office/officeart/2005/8/layout/vList4"/>
    <dgm:cxn modelId="{E6B8A703-11DB-4C50-B792-A48B83DD66AD}" type="presParOf" srcId="{1B2C8646-D8BC-457E-A6E5-F51DDA79E72D}" destId="{5E5543D4-24D9-472C-97C0-F12F960C5E0D}" srcOrd="0" destOrd="0" presId="urn:microsoft.com/office/officeart/2005/8/layout/vList4"/>
    <dgm:cxn modelId="{A5719CAA-CFD0-4028-81B0-C455C021E0B9}" type="presParOf" srcId="{5E5543D4-24D9-472C-97C0-F12F960C5E0D}" destId="{8111576B-1AD0-4010-867E-23D07F116D08}" srcOrd="0" destOrd="0" presId="urn:microsoft.com/office/officeart/2005/8/layout/vList4"/>
    <dgm:cxn modelId="{1B6C6889-3305-4789-95AA-A310E76BCB0A}" type="presParOf" srcId="{5E5543D4-24D9-472C-97C0-F12F960C5E0D}" destId="{02CFAEC4-71C4-44C2-BBCC-24A6CF5388CF}" srcOrd="1" destOrd="0" presId="urn:microsoft.com/office/officeart/2005/8/layout/vList4"/>
    <dgm:cxn modelId="{041EE21A-526C-4EB1-AEFF-37B0FBB80841}" type="presParOf" srcId="{5E5543D4-24D9-472C-97C0-F12F960C5E0D}" destId="{A3031401-37EE-4F3A-846C-B9BFE290B29B}" srcOrd="2" destOrd="0" presId="urn:microsoft.com/office/officeart/2005/8/layout/vList4"/>
    <dgm:cxn modelId="{1E3B8466-0F44-42C3-8657-EE31322EB248}" type="presParOf" srcId="{1B2C8646-D8BC-457E-A6E5-F51DDA79E72D}" destId="{A54519F8-22AF-476D-B42D-53926DC7AEC7}" srcOrd="1" destOrd="0" presId="urn:microsoft.com/office/officeart/2005/8/layout/vList4"/>
    <dgm:cxn modelId="{DB8286F3-49F8-483C-9E93-A640AFA34883}" type="presParOf" srcId="{1B2C8646-D8BC-457E-A6E5-F51DDA79E72D}" destId="{C1396482-E098-414B-A944-A8E79C12B4C9}" srcOrd="2" destOrd="0" presId="urn:microsoft.com/office/officeart/2005/8/layout/vList4"/>
    <dgm:cxn modelId="{88D74E47-EC41-4269-B3F6-213A2AEF8541}" type="presParOf" srcId="{C1396482-E098-414B-A944-A8E79C12B4C9}" destId="{CC85268A-E2B6-4E66-BE6D-21D5A24F67B0}" srcOrd="0" destOrd="0" presId="urn:microsoft.com/office/officeart/2005/8/layout/vList4"/>
    <dgm:cxn modelId="{9E62D3EC-E881-4168-A930-FA7EF71DBE6B}" type="presParOf" srcId="{C1396482-E098-414B-A944-A8E79C12B4C9}" destId="{C0D88B2E-D421-4EBA-9AA2-981C06A938E9}" srcOrd="1" destOrd="0" presId="urn:microsoft.com/office/officeart/2005/8/layout/vList4"/>
    <dgm:cxn modelId="{217F3C54-FDD5-4048-8658-9B95B489C434}" type="presParOf" srcId="{C1396482-E098-414B-A944-A8E79C12B4C9}" destId="{DD010372-0141-4734-B302-1FC876F81492}" srcOrd="2" destOrd="0" presId="urn:microsoft.com/office/officeart/2005/8/layout/vList4"/>
    <dgm:cxn modelId="{B9BDDA5B-F53C-403F-A8E0-9635EABB61EB}" type="presParOf" srcId="{1B2C8646-D8BC-457E-A6E5-F51DDA79E72D}" destId="{1CBF63CD-4938-4B48-813F-D34AA0899D4C}" srcOrd="3" destOrd="0" presId="urn:microsoft.com/office/officeart/2005/8/layout/vList4"/>
    <dgm:cxn modelId="{818B378E-01EB-44C8-9C6C-23477C7082D8}" type="presParOf" srcId="{1B2C8646-D8BC-457E-A6E5-F51DDA79E72D}" destId="{21729762-8A87-460E-BAB4-3EA770C4222B}" srcOrd="4" destOrd="0" presId="urn:microsoft.com/office/officeart/2005/8/layout/vList4"/>
    <dgm:cxn modelId="{5A0431B9-AAE0-4ECF-94E9-5FAEFC54F662}" type="presParOf" srcId="{21729762-8A87-460E-BAB4-3EA770C4222B}" destId="{0C3532F3-A1A5-4627-9165-C10AD0D40A2A}" srcOrd="0" destOrd="0" presId="urn:microsoft.com/office/officeart/2005/8/layout/vList4"/>
    <dgm:cxn modelId="{A06DD21A-89B0-4D3C-810D-108790CF4DA4}" type="presParOf" srcId="{21729762-8A87-460E-BAB4-3EA770C4222B}" destId="{E776614E-9E90-4B1B-B3B8-4809A59EA02C}" srcOrd="1" destOrd="0" presId="urn:microsoft.com/office/officeart/2005/8/layout/vList4"/>
    <dgm:cxn modelId="{6847CB2A-8423-45DA-A1C0-3238B018ECA8}" type="presParOf" srcId="{21729762-8A87-460E-BAB4-3EA770C4222B}" destId="{EA10E752-2681-4A12-BD37-239126151C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B65C22-2CD1-472C-BE40-F6AC9309A3FB}" type="doc">
      <dgm:prSet loTypeId="urn:microsoft.com/office/officeart/2005/8/layout/defaul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4BECE0B-AF2D-450A-A62F-D904E0C04905}">
      <dgm:prSet/>
      <dgm:spPr/>
      <dgm:t>
        <a:bodyPr/>
        <a:lstStyle/>
        <a:p>
          <a:pPr rtl="0"/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Программа Университета Арктики</a:t>
          </a:r>
          <a:r>
            <a:rPr lang="en-US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 </a:t>
          </a:r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«</a:t>
          </a:r>
          <a:r>
            <a:rPr lang="ru-RU" b="1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North-to-North</a:t>
          </a:r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»</a:t>
          </a:r>
          <a:endParaRPr lang="ru-RU" b="1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B9BF71C6-E534-481D-9BBA-BED2D8300B10}" type="parTrans" cxnId="{CED46E31-88C0-4148-8732-3D79F73B919B}">
      <dgm:prSet/>
      <dgm:spPr/>
      <dgm:t>
        <a:bodyPr/>
        <a:lstStyle/>
        <a:p>
          <a:endParaRPr lang="ru-RU"/>
        </a:p>
      </dgm:t>
    </dgm:pt>
    <dgm:pt modelId="{EDFE43D6-8168-4CC0-9138-EACA7702D76E}" type="sibTrans" cxnId="{CED46E31-88C0-4148-8732-3D79F73B919B}">
      <dgm:prSet/>
      <dgm:spPr/>
      <dgm:t>
        <a:bodyPr/>
        <a:lstStyle/>
        <a:p>
          <a:endParaRPr lang="ru-RU"/>
        </a:p>
      </dgm:t>
    </dgm:pt>
    <dgm:pt modelId="{6FD7E09D-943E-489C-8DEB-BFCBC55BD497}">
      <dgm:prSet/>
      <dgm:spPr/>
      <dgm:t>
        <a:bodyPr/>
        <a:lstStyle/>
        <a:p>
          <a:pPr rtl="0"/>
          <a:r>
            <a:rPr lang="ru-RU" b="1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Эразмус</a:t>
          </a:r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 </a:t>
          </a:r>
          <a:r>
            <a:rPr lang="ru-RU" b="1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Мундус</a:t>
          </a:r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 </a:t>
          </a:r>
          <a:endParaRPr lang="ru-RU" b="1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8B13CEDE-385B-4C96-9DF3-912A4BA6ECEC}" type="parTrans" cxnId="{68207CA0-6EC9-4DCA-8155-00EB2A98167F}">
      <dgm:prSet/>
      <dgm:spPr/>
      <dgm:t>
        <a:bodyPr/>
        <a:lstStyle/>
        <a:p>
          <a:endParaRPr lang="ru-RU"/>
        </a:p>
      </dgm:t>
    </dgm:pt>
    <dgm:pt modelId="{A4260FD0-4334-4386-BBC9-4865384BC65E}" type="sibTrans" cxnId="{68207CA0-6EC9-4DCA-8155-00EB2A98167F}">
      <dgm:prSet/>
      <dgm:spPr/>
      <dgm:t>
        <a:bodyPr/>
        <a:lstStyle/>
        <a:p>
          <a:endParaRPr lang="ru-RU"/>
        </a:p>
      </dgm:t>
    </dgm:pt>
    <dgm:pt modelId="{9A5915DB-9206-4602-B3F8-B4BF9329EEAE}">
      <dgm:prSet/>
      <dgm:spPr/>
      <dgm:t>
        <a:bodyPr/>
        <a:lstStyle/>
        <a:p>
          <a:pPr rtl="0"/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Баренц-плюс </a:t>
          </a:r>
          <a:endParaRPr lang="ru-RU" b="1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335F8065-3FB3-4F63-B3F5-A10B9E28D5C5}" type="parTrans" cxnId="{69050F01-8B7D-4D4C-9E33-A6412AC80ECF}">
      <dgm:prSet/>
      <dgm:spPr/>
      <dgm:t>
        <a:bodyPr/>
        <a:lstStyle/>
        <a:p>
          <a:endParaRPr lang="ru-RU"/>
        </a:p>
      </dgm:t>
    </dgm:pt>
    <dgm:pt modelId="{E67BE1AF-7E1B-4F72-ABB1-0854D116EB15}" type="sibTrans" cxnId="{69050F01-8B7D-4D4C-9E33-A6412AC80ECF}">
      <dgm:prSet/>
      <dgm:spPr/>
      <dgm:t>
        <a:bodyPr/>
        <a:lstStyle/>
        <a:p>
          <a:endParaRPr lang="ru-RU"/>
        </a:p>
      </dgm:t>
    </dgm:pt>
    <dgm:pt modelId="{154EC71D-BEE2-4898-B611-5EA53BDD77FB}">
      <dgm:prSet/>
      <dgm:spPr/>
      <dgm:t>
        <a:bodyPr/>
        <a:lstStyle/>
        <a:p>
          <a:pPr rtl="0"/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Программы Правительства Норвегии</a:t>
          </a:r>
          <a:endParaRPr lang="ru-RU" b="1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B92298BB-CA52-4801-88F8-EEAC8B272DDB}" type="parTrans" cxnId="{7529F56A-E793-4471-B25B-E3326C882E49}">
      <dgm:prSet/>
      <dgm:spPr/>
      <dgm:t>
        <a:bodyPr/>
        <a:lstStyle/>
        <a:p>
          <a:endParaRPr lang="ru-RU"/>
        </a:p>
      </dgm:t>
    </dgm:pt>
    <dgm:pt modelId="{C4CF9188-C7FB-4CA1-9340-5125A7777BF7}" type="sibTrans" cxnId="{7529F56A-E793-4471-B25B-E3326C882E49}">
      <dgm:prSet/>
      <dgm:spPr/>
      <dgm:t>
        <a:bodyPr/>
        <a:lstStyle/>
        <a:p>
          <a:endParaRPr lang="ru-RU"/>
        </a:p>
      </dgm:t>
    </dgm:pt>
    <dgm:pt modelId="{4A881DAF-FB1D-4F18-A19A-07F80C910D56}">
      <dgm:prSet/>
      <dgm:spPr/>
      <dgm:t>
        <a:bodyPr/>
        <a:lstStyle/>
        <a:p>
          <a:pPr rtl="0"/>
          <a:r>
            <a:rPr lang="ru-RU" b="1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Fulbright</a:t>
          </a:r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 (США)</a:t>
          </a:r>
          <a:endParaRPr lang="ru-RU" b="1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09FCF8EC-D88D-4466-82EA-3FC2FD56F2E6}" type="parTrans" cxnId="{B4336804-4385-4335-A7B3-85AE500A689D}">
      <dgm:prSet/>
      <dgm:spPr/>
      <dgm:t>
        <a:bodyPr/>
        <a:lstStyle/>
        <a:p>
          <a:endParaRPr lang="ru-RU"/>
        </a:p>
      </dgm:t>
    </dgm:pt>
    <dgm:pt modelId="{EE862ED6-750A-44F6-9DD2-E0F83DC24BB9}" type="sibTrans" cxnId="{B4336804-4385-4335-A7B3-85AE500A689D}">
      <dgm:prSet/>
      <dgm:spPr/>
      <dgm:t>
        <a:bodyPr/>
        <a:lstStyle/>
        <a:p>
          <a:endParaRPr lang="ru-RU"/>
        </a:p>
      </dgm:t>
    </dgm:pt>
    <dgm:pt modelId="{B09C5922-8B81-460D-B12C-0A9B847C5253}">
      <dgm:prSet/>
      <dgm:spPr/>
      <dgm:t>
        <a:bodyPr/>
        <a:lstStyle/>
        <a:p>
          <a:pPr rtl="0"/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FIRST (Финляндия)</a:t>
          </a:r>
          <a:endParaRPr lang="ru-RU" b="1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2AFB8750-AD2B-40EF-943F-7042A58AA665}" type="parTrans" cxnId="{F56D4FED-17ED-4802-B1F9-413BED1A1D79}">
      <dgm:prSet/>
      <dgm:spPr/>
      <dgm:t>
        <a:bodyPr/>
        <a:lstStyle/>
        <a:p>
          <a:endParaRPr lang="ru-RU"/>
        </a:p>
      </dgm:t>
    </dgm:pt>
    <dgm:pt modelId="{9B59F335-A324-4D80-A9BF-6BDA07708FA6}" type="sibTrans" cxnId="{F56D4FED-17ED-4802-B1F9-413BED1A1D79}">
      <dgm:prSet/>
      <dgm:spPr/>
      <dgm:t>
        <a:bodyPr/>
        <a:lstStyle/>
        <a:p>
          <a:endParaRPr lang="ru-RU"/>
        </a:p>
      </dgm:t>
    </dgm:pt>
    <dgm:pt modelId="{E977478B-D0F5-48D8-9169-CCC0192C36B7}">
      <dgm:prSet/>
      <dgm:spPr/>
      <dgm:t>
        <a:bodyPr/>
        <a:lstStyle/>
        <a:p>
          <a:pPr rtl="0"/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Германская служба академических обменов (</a:t>
          </a:r>
          <a:r>
            <a:rPr lang="en-US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DAAD)</a:t>
          </a:r>
          <a:endParaRPr lang="ru-RU" b="1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9335288D-5974-4472-A3FD-838E75D8240E}" type="parTrans" cxnId="{D0AD3F9A-7523-4C9F-BC46-DC84BECA54CF}">
      <dgm:prSet/>
      <dgm:spPr/>
      <dgm:t>
        <a:bodyPr/>
        <a:lstStyle/>
        <a:p>
          <a:endParaRPr lang="ru-RU"/>
        </a:p>
      </dgm:t>
    </dgm:pt>
    <dgm:pt modelId="{62B470C0-D05C-4B9B-92A2-619E55AEC2C8}" type="sibTrans" cxnId="{D0AD3F9A-7523-4C9F-BC46-DC84BECA54CF}">
      <dgm:prSet/>
      <dgm:spPr/>
      <dgm:t>
        <a:bodyPr/>
        <a:lstStyle/>
        <a:p>
          <a:endParaRPr lang="ru-RU"/>
        </a:p>
      </dgm:t>
    </dgm:pt>
    <dgm:pt modelId="{FAE99A9F-662A-400F-A116-27463288BB6B}">
      <dgm:prSet/>
      <dgm:spPr/>
      <dgm:t>
        <a:bodyPr/>
        <a:lstStyle/>
        <a:p>
          <a:pPr rtl="0"/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Шведский институт, программа VISBY</a:t>
          </a:r>
          <a:endParaRPr lang="ru-RU" b="1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5CEF6DAA-9D4E-4DC1-ABC8-24F50B6E2928}" type="parTrans" cxnId="{D9CEEA2C-BD49-41F0-AD2A-E532B7D5F8B1}">
      <dgm:prSet/>
      <dgm:spPr/>
      <dgm:t>
        <a:bodyPr/>
        <a:lstStyle/>
        <a:p>
          <a:endParaRPr lang="ru-RU"/>
        </a:p>
      </dgm:t>
    </dgm:pt>
    <dgm:pt modelId="{B831EAEF-4582-415E-937E-6A0539775EF0}" type="sibTrans" cxnId="{D9CEEA2C-BD49-41F0-AD2A-E532B7D5F8B1}">
      <dgm:prSet/>
      <dgm:spPr/>
      <dgm:t>
        <a:bodyPr/>
        <a:lstStyle/>
        <a:p>
          <a:endParaRPr lang="ru-RU"/>
        </a:p>
      </dgm:t>
    </dgm:pt>
    <dgm:pt modelId="{4211697B-E1A6-4D96-BDFA-F75CE7283AB6}">
      <dgm:prSet/>
      <dgm:spPr/>
      <dgm:t>
        <a:bodyPr/>
        <a:lstStyle/>
        <a:p>
          <a:pPr rtl="0"/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Двусторонние программы </a:t>
          </a:r>
          <a:endParaRPr lang="ru-RU" b="1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4BCDD037-3757-4EBE-A22C-284D4B986787}" type="parTrans" cxnId="{A50AAF15-9CFA-4569-B1EF-612AA7F1697E}">
      <dgm:prSet/>
      <dgm:spPr/>
      <dgm:t>
        <a:bodyPr/>
        <a:lstStyle/>
        <a:p>
          <a:endParaRPr lang="ru-RU"/>
        </a:p>
      </dgm:t>
    </dgm:pt>
    <dgm:pt modelId="{D907F134-EA14-4974-8D72-2091A2404CAE}" type="sibTrans" cxnId="{A50AAF15-9CFA-4569-B1EF-612AA7F1697E}">
      <dgm:prSet/>
      <dgm:spPr/>
      <dgm:t>
        <a:bodyPr/>
        <a:lstStyle/>
        <a:p>
          <a:endParaRPr lang="ru-RU"/>
        </a:p>
      </dgm:t>
    </dgm:pt>
    <dgm:pt modelId="{D410FF2D-7E9E-4BBD-BA77-089206CB5B50}">
      <dgm:prSet/>
      <dgm:spPr/>
      <dgm:t>
        <a:bodyPr/>
        <a:lstStyle/>
        <a:p>
          <a:pPr rtl="0"/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Стипендии и гранты  предприятий </a:t>
          </a:r>
          <a:endParaRPr lang="ru-RU" b="1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16F9D9D7-00B2-4A18-9162-370314FBDB3D}" type="parTrans" cxnId="{679CAF45-A83B-484E-86C2-9F1D6F140DCE}">
      <dgm:prSet/>
      <dgm:spPr/>
      <dgm:t>
        <a:bodyPr/>
        <a:lstStyle/>
        <a:p>
          <a:endParaRPr lang="ru-RU"/>
        </a:p>
      </dgm:t>
    </dgm:pt>
    <dgm:pt modelId="{064BA6CC-9DE0-4700-A42D-E495CCFAA63E}" type="sibTrans" cxnId="{679CAF45-A83B-484E-86C2-9F1D6F140DCE}">
      <dgm:prSet/>
      <dgm:spPr/>
      <dgm:t>
        <a:bodyPr/>
        <a:lstStyle/>
        <a:p>
          <a:endParaRPr lang="ru-RU"/>
        </a:p>
      </dgm:t>
    </dgm:pt>
    <dgm:pt modelId="{31A29B4F-DD90-4A40-81B3-1F6624A1122D}">
      <dgm:prSet/>
      <dgm:spPr/>
      <dgm:t>
        <a:bodyPr/>
        <a:lstStyle/>
        <a:p>
          <a:pPr rtl="0"/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Международные проекты </a:t>
          </a:r>
          <a:endParaRPr lang="ru-RU" b="1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4F179D15-281A-466E-9696-1E926A06C593}" type="parTrans" cxnId="{D2169450-7F6F-44AB-B409-153EC0A1ABED}">
      <dgm:prSet/>
      <dgm:spPr/>
      <dgm:t>
        <a:bodyPr/>
        <a:lstStyle/>
        <a:p>
          <a:endParaRPr lang="ru-RU"/>
        </a:p>
      </dgm:t>
    </dgm:pt>
    <dgm:pt modelId="{1A89686B-2E4D-49F6-AFEF-2FB7AEE1F12C}" type="sibTrans" cxnId="{D2169450-7F6F-44AB-B409-153EC0A1ABED}">
      <dgm:prSet/>
      <dgm:spPr/>
      <dgm:t>
        <a:bodyPr/>
        <a:lstStyle/>
        <a:p>
          <a:endParaRPr lang="ru-RU"/>
        </a:p>
      </dgm:t>
    </dgm:pt>
    <dgm:pt modelId="{0B88E85F-41D9-49EE-8866-09C819A473DD}">
      <dgm:prSet/>
      <dgm:spPr/>
      <dgm:t>
        <a:bodyPr/>
        <a:lstStyle/>
        <a:p>
          <a:pPr rtl="0"/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Программа развития САФУ</a:t>
          </a:r>
          <a:endParaRPr lang="ru-RU" b="1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4C1FE06A-9056-4B23-BFDF-60C58689E7DF}" type="parTrans" cxnId="{49A9CD64-711A-42A3-897A-25DEBE8B55F7}">
      <dgm:prSet/>
      <dgm:spPr/>
      <dgm:t>
        <a:bodyPr/>
        <a:lstStyle/>
        <a:p>
          <a:endParaRPr lang="ru-RU"/>
        </a:p>
      </dgm:t>
    </dgm:pt>
    <dgm:pt modelId="{05BC1A58-A7FE-49FF-8E65-08444E70918D}" type="sibTrans" cxnId="{49A9CD64-711A-42A3-897A-25DEBE8B55F7}">
      <dgm:prSet/>
      <dgm:spPr/>
      <dgm:t>
        <a:bodyPr/>
        <a:lstStyle/>
        <a:p>
          <a:endParaRPr lang="ru-RU"/>
        </a:p>
      </dgm:t>
    </dgm:pt>
    <dgm:pt modelId="{8D9A2EFB-DBCB-45A3-8BB7-2DD3AB559C33}" type="pres">
      <dgm:prSet presAssocID="{F0B65C22-2CD1-472C-BE40-F6AC9309A3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7EDCC-9969-46F0-A82A-25D5A6FB82A3}" type="pres">
      <dgm:prSet presAssocID="{34BECE0B-AF2D-450A-A62F-D904E0C04905}" presName="node" presStyleLbl="node1" presStyleIdx="0" presStyleCnt="12" custScaleX="33197" custScaleY="33785" custLinFactNeighborX="20368" custLinFactNeighborY="15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7C649-8116-4309-A7BB-348FD7FA3E14}" type="pres">
      <dgm:prSet presAssocID="{EDFE43D6-8168-4CC0-9138-EACA7702D76E}" presName="sibTrans" presStyleCnt="0"/>
      <dgm:spPr/>
      <dgm:t>
        <a:bodyPr/>
        <a:lstStyle/>
        <a:p>
          <a:endParaRPr lang="ru-RU"/>
        </a:p>
      </dgm:t>
    </dgm:pt>
    <dgm:pt modelId="{6D578938-033A-48DE-BA2B-678E39CA6D7E}" type="pres">
      <dgm:prSet presAssocID="{6FD7E09D-943E-489C-8DEB-BFCBC55BD497}" presName="node" presStyleLbl="node1" presStyleIdx="1" presStyleCnt="12" custScaleX="33197" custScaleY="33785" custLinFactNeighborX="13190" custLinFactNeighborY="15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ED47B-88E3-43B6-B18F-0CA5FCA60246}" type="pres">
      <dgm:prSet presAssocID="{A4260FD0-4334-4386-BBC9-4865384BC65E}" presName="sibTrans" presStyleCnt="0"/>
      <dgm:spPr/>
      <dgm:t>
        <a:bodyPr/>
        <a:lstStyle/>
        <a:p>
          <a:endParaRPr lang="ru-RU"/>
        </a:p>
      </dgm:t>
    </dgm:pt>
    <dgm:pt modelId="{5C9096EE-E259-48FE-96A3-9FAD1E792506}" type="pres">
      <dgm:prSet presAssocID="{9A5915DB-9206-4602-B3F8-B4BF9329EEAE}" presName="node" presStyleLbl="node1" presStyleIdx="2" presStyleCnt="12" custScaleX="33197" custScaleY="33785" custLinFactNeighborX="6249" custLinFactNeighborY="15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70618-BF79-41C9-AFDF-4A87709EB1AA}" type="pres">
      <dgm:prSet presAssocID="{E67BE1AF-7E1B-4F72-ABB1-0854D116EB15}" presName="sibTrans" presStyleCnt="0"/>
      <dgm:spPr/>
      <dgm:t>
        <a:bodyPr/>
        <a:lstStyle/>
        <a:p>
          <a:endParaRPr lang="ru-RU"/>
        </a:p>
      </dgm:t>
    </dgm:pt>
    <dgm:pt modelId="{2B6EBB9B-170E-4DD4-91D4-AB41E3F093BB}" type="pres">
      <dgm:prSet presAssocID="{154EC71D-BEE2-4898-B611-5EA53BDD77FB}" presName="node" presStyleLbl="node1" presStyleIdx="3" presStyleCnt="12" custScaleX="33197" custScaleY="33785" custLinFactNeighborX="-391" custLinFactNeighborY="14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866BC-E065-4D39-B3D8-42AB366862A0}" type="pres">
      <dgm:prSet presAssocID="{C4CF9188-C7FB-4CA1-9340-5125A7777BF7}" presName="sibTrans" presStyleCnt="0"/>
      <dgm:spPr/>
      <dgm:t>
        <a:bodyPr/>
        <a:lstStyle/>
        <a:p>
          <a:endParaRPr lang="ru-RU"/>
        </a:p>
      </dgm:t>
    </dgm:pt>
    <dgm:pt modelId="{92DFCD0F-CEB9-4004-8B09-3FB0C3722924}" type="pres">
      <dgm:prSet presAssocID="{4A881DAF-FB1D-4F18-A19A-07F80C910D56}" presName="node" presStyleLbl="node1" presStyleIdx="4" presStyleCnt="12" custScaleX="33197" custScaleY="33785" custLinFactNeighborX="20221" custLinFactNeighborY="7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F0A83-B54F-42C3-8524-42EE54D2D103}" type="pres">
      <dgm:prSet presAssocID="{EE862ED6-750A-44F6-9DD2-E0F83DC24BB9}" presName="sibTrans" presStyleCnt="0"/>
      <dgm:spPr/>
      <dgm:t>
        <a:bodyPr/>
        <a:lstStyle/>
        <a:p>
          <a:endParaRPr lang="ru-RU"/>
        </a:p>
      </dgm:t>
    </dgm:pt>
    <dgm:pt modelId="{978A4160-DFEA-4DC1-9AAC-9501D02DEB56}" type="pres">
      <dgm:prSet presAssocID="{B09C5922-8B81-460D-B12C-0A9B847C5253}" presName="node" presStyleLbl="node1" presStyleIdx="5" presStyleCnt="12" custScaleX="33197" custScaleY="33785" custLinFactNeighborX="13119" custLinFactNeighborY="7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6F614-54B2-4ACB-A0BD-5D53D6C4D9AB}" type="pres">
      <dgm:prSet presAssocID="{9B59F335-A324-4D80-A9BF-6BDA07708FA6}" presName="sibTrans" presStyleCnt="0"/>
      <dgm:spPr/>
      <dgm:t>
        <a:bodyPr/>
        <a:lstStyle/>
        <a:p>
          <a:endParaRPr lang="ru-RU"/>
        </a:p>
      </dgm:t>
    </dgm:pt>
    <dgm:pt modelId="{CF3B3E92-8473-4E98-A7E0-0C4227795E89}" type="pres">
      <dgm:prSet presAssocID="{E977478B-D0F5-48D8-9169-CCC0192C36B7}" presName="node" presStyleLbl="node1" presStyleIdx="6" presStyleCnt="12" custScaleX="33197" custScaleY="33785" custLinFactNeighborX="6533" custLinFactNeighborY="8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318FE-A5C2-4F6B-B395-BED7C33200CA}" type="pres">
      <dgm:prSet presAssocID="{62B470C0-D05C-4B9B-92A2-619E55AEC2C8}" presName="sibTrans" presStyleCnt="0"/>
      <dgm:spPr/>
      <dgm:t>
        <a:bodyPr/>
        <a:lstStyle/>
        <a:p>
          <a:endParaRPr lang="ru-RU"/>
        </a:p>
      </dgm:t>
    </dgm:pt>
    <dgm:pt modelId="{7F6A4140-A76B-4F84-8FE2-5176E41164CD}" type="pres">
      <dgm:prSet presAssocID="{FAE99A9F-662A-400F-A116-27463288BB6B}" presName="node" presStyleLbl="node1" presStyleIdx="7" presStyleCnt="12" custScaleX="33197" custScaleY="33785" custLinFactNeighborY="8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60184-EB83-4421-AA59-F82977F57DC1}" type="pres">
      <dgm:prSet presAssocID="{B831EAEF-4582-415E-937E-6A0539775EF0}" presName="sibTrans" presStyleCnt="0"/>
      <dgm:spPr/>
      <dgm:t>
        <a:bodyPr/>
        <a:lstStyle/>
        <a:p>
          <a:endParaRPr lang="ru-RU"/>
        </a:p>
      </dgm:t>
    </dgm:pt>
    <dgm:pt modelId="{270A2290-E23B-4FC1-AAA9-115E70564706}" type="pres">
      <dgm:prSet presAssocID="{4211697B-E1A6-4D96-BDFA-F75CE7283AB6}" presName="node" presStyleLbl="node1" presStyleIdx="8" presStyleCnt="12" custScaleX="33197" custScaleY="33785" custLinFactNeighborX="20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F5A5D-EA68-4796-BEE5-88F27454EF6E}" type="pres">
      <dgm:prSet presAssocID="{D907F134-EA14-4974-8D72-2091A2404CAE}" presName="sibTrans" presStyleCnt="0"/>
      <dgm:spPr/>
      <dgm:t>
        <a:bodyPr/>
        <a:lstStyle/>
        <a:p>
          <a:endParaRPr lang="ru-RU"/>
        </a:p>
      </dgm:t>
    </dgm:pt>
    <dgm:pt modelId="{B8951B76-1369-4D1D-ACDD-D469E1542A91}" type="pres">
      <dgm:prSet presAssocID="{D410FF2D-7E9E-4BBD-BA77-089206CB5B50}" presName="node" presStyleLbl="node1" presStyleIdx="9" presStyleCnt="12" custScaleX="33197" custScaleY="33785" custLinFactNeighborX="13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9AA5E-9257-4D78-938E-A7348656D36B}" type="pres">
      <dgm:prSet presAssocID="{064BA6CC-9DE0-4700-A42D-E495CCFAA63E}" presName="sibTrans" presStyleCnt="0"/>
      <dgm:spPr/>
      <dgm:t>
        <a:bodyPr/>
        <a:lstStyle/>
        <a:p>
          <a:endParaRPr lang="ru-RU"/>
        </a:p>
      </dgm:t>
    </dgm:pt>
    <dgm:pt modelId="{EF8D8C6F-92A0-41A2-B05A-44A5326C2E25}" type="pres">
      <dgm:prSet presAssocID="{31A29B4F-DD90-4A40-81B3-1F6624A1122D}" presName="node" presStyleLbl="node1" presStyleIdx="10" presStyleCnt="12" custScaleX="33197" custScaleY="33785" custLinFactNeighborX="6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6E5F9-7884-4C33-9D9D-812DF02A4606}" type="pres">
      <dgm:prSet presAssocID="{1A89686B-2E4D-49F6-AFEF-2FB7AEE1F12C}" presName="sibTrans" presStyleCnt="0"/>
      <dgm:spPr/>
    </dgm:pt>
    <dgm:pt modelId="{6662F8AB-E2F9-4D1A-8014-BA637F13A4BC}" type="pres">
      <dgm:prSet presAssocID="{0B88E85F-41D9-49EE-8866-09C819A473DD}" presName="node" presStyleLbl="node1" presStyleIdx="11" presStyleCnt="12" custScaleX="33831" custScaleY="33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16AC02-B121-48DC-BC3A-3E664D8F8714}" type="presOf" srcId="{4211697B-E1A6-4D96-BDFA-F75CE7283AB6}" destId="{270A2290-E23B-4FC1-AAA9-115E70564706}" srcOrd="0" destOrd="0" presId="urn:microsoft.com/office/officeart/2005/8/layout/default"/>
    <dgm:cxn modelId="{9560D130-6675-4969-A584-F33AE4155F02}" type="presOf" srcId="{4A881DAF-FB1D-4F18-A19A-07F80C910D56}" destId="{92DFCD0F-CEB9-4004-8B09-3FB0C3722924}" srcOrd="0" destOrd="0" presId="urn:microsoft.com/office/officeart/2005/8/layout/default"/>
    <dgm:cxn modelId="{69050F01-8B7D-4D4C-9E33-A6412AC80ECF}" srcId="{F0B65C22-2CD1-472C-BE40-F6AC9309A3FB}" destId="{9A5915DB-9206-4602-B3F8-B4BF9329EEAE}" srcOrd="2" destOrd="0" parTransId="{335F8065-3FB3-4F63-B3F5-A10B9E28D5C5}" sibTransId="{E67BE1AF-7E1B-4F72-ABB1-0854D116EB15}"/>
    <dgm:cxn modelId="{6165B470-C9EA-4DB7-B599-B224FDC26236}" type="presOf" srcId="{31A29B4F-DD90-4A40-81B3-1F6624A1122D}" destId="{EF8D8C6F-92A0-41A2-B05A-44A5326C2E25}" srcOrd="0" destOrd="0" presId="urn:microsoft.com/office/officeart/2005/8/layout/default"/>
    <dgm:cxn modelId="{7529F56A-E793-4471-B25B-E3326C882E49}" srcId="{F0B65C22-2CD1-472C-BE40-F6AC9309A3FB}" destId="{154EC71D-BEE2-4898-B611-5EA53BDD77FB}" srcOrd="3" destOrd="0" parTransId="{B92298BB-CA52-4801-88F8-EEAC8B272DDB}" sibTransId="{C4CF9188-C7FB-4CA1-9340-5125A7777BF7}"/>
    <dgm:cxn modelId="{B4336804-4385-4335-A7B3-85AE500A689D}" srcId="{F0B65C22-2CD1-472C-BE40-F6AC9309A3FB}" destId="{4A881DAF-FB1D-4F18-A19A-07F80C910D56}" srcOrd="4" destOrd="0" parTransId="{09FCF8EC-D88D-4466-82EA-3FC2FD56F2E6}" sibTransId="{EE862ED6-750A-44F6-9DD2-E0F83DC24BB9}"/>
    <dgm:cxn modelId="{D2169450-7F6F-44AB-B409-153EC0A1ABED}" srcId="{F0B65C22-2CD1-472C-BE40-F6AC9309A3FB}" destId="{31A29B4F-DD90-4A40-81B3-1F6624A1122D}" srcOrd="10" destOrd="0" parTransId="{4F179D15-281A-466E-9696-1E926A06C593}" sibTransId="{1A89686B-2E4D-49F6-AFEF-2FB7AEE1F12C}"/>
    <dgm:cxn modelId="{3B1A54DA-94D3-49F3-B300-2F16CCDF2494}" type="presOf" srcId="{D410FF2D-7E9E-4BBD-BA77-089206CB5B50}" destId="{B8951B76-1369-4D1D-ACDD-D469E1542A91}" srcOrd="0" destOrd="0" presId="urn:microsoft.com/office/officeart/2005/8/layout/default"/>
    <dgm:cxn modelId="{1914CA79-1E40-4D0F-84D6-AAF55D9656C8}" type="presOf" srcId="{9A5915DB-9206-4602-B3F8-B4BF9329EEAE}" destId="{5C9096EE-E259-48FE-96A3-9FAD1E792506}" srcOrd="0" destOrd="0" presId="urn:microsoft.com/office/officeart/2005/8/layout/default"/>
    <dgm:cxn modelId="{D9CEEA2C-BD49-41F0-AD2A-E532B7D5F8B1}" srcId="{F0B65C22-2CD1-472C-BE40-F6AC9309A3FB}" destId="{FAE99A9F-662A-400F-A116-27463288BB6B}" srcOrd="7" destOrd="0" parTransId="{5CEF6DAA-9D4E-4DC1-ABC8-24F50B6E2928}" sibTransId="{B831EAEF-4582-415E-937E-6A0539775EF0}"/>
    <dgm:cxn modelId="{49A9CD64-711A-42A3-897A-25DEBE8B55F7}" srcId="{F0B65C22-2CD1-472C-BE40-F6AC9309A3FB}" destId="{0B88E85F-41D9-49EE-8866-09C819A473DD}" srcOrd="11" destOrd="0" parTransId="{4C1FE06A-9056-4B23-BFDF-60C58689E7DF}" sibTransId="{05BC1A58-A7FE-49FF-8E65-08444E70918D}"/>
    <dgm:cxn modelId="{D8032378-A87B-4B8C-A559-58F2A648A980}" type="presOf" srcId="{B09C5922-8B81-460D-B12C-0A9B847C5253}" destId="{978A4160-DFEA-4DC1-9AAC-9501D02DEB56}" srcOrd="0" destOrd="0" presId="urn:microsoft.com/office/officeart/2005/8/layout/default"/>
    <dgm:cxn modelId="{A50AAF15-9CFA-4569-B1EF-612AA7F1697E}" srcId="{F0B65C22-2CD1-472C-BE40-F6AC9309A3FB}" destId="{4211697B-E1A6-4D96-BDFA-F75CE7283AB6}" srcOrd="8" destOrd="0" parTransId="{4BCDD037-3757-4EBE-A22C-284D4B986787}" sibTransId="{D907F134-EA14-4974-8D72-2091A2404CAE}"/>
    <dgm:cxn modelId="{5F7CA45F-D0D4-4D26-B7BD-A388F71AB66A}" type="presOf" srcId="{E977478B-D0F5-48D8-9169-CCC0192C36B7}" destId="{CF3B3E92-8473-4E98-A7E0-0C4227795E89}" srcOrd="0" destOrd="0" presId="urn:microsoft.com/office/officeart/2005/8/layout/default"/>
    <dgm:cxn modelId="{09062687-8720-463E-B70C-CBCB11DA5405}" type="presOf" srcId="{F0B65C22-2CD1-472C-BE40-F6AC9309A3FB}" destId="{8D9A2EFB-DBCB-45A3-8BB7-2DD3AB559C33}" srcOrd="0" destOrd="0" presId="urn:microsoft.com/office/officeart/2005/8/layout/default"/>
    <dgm:cxn modelId="{D0AD3F9A-7523-4C9F-BC46-DC84BECA54CF}" srcId="{F0B65C22-2CD1-472C-BE40-F6AC9309A3FB}" destId="{E977478B-D0F5-48D8-9169-CCC0192C36B7}" srcOrd="6" destOrd="0" parTransId="{9335288D-5974-4472-A3FD-838E75D8240E}" sibTransId="{62B470C0-D05C-4B9B-92A2-619E55AEC2C8}"/>
    <dgm:cxn modelId="{CED46E31-88C0-4148-8732-3D79F73B919B}" srcId="{F0B65C22-2CD1-472C-BE40-F6AC9309A3FB}" destId="{34BECE0B-AF2D-450A-A62F-D904E0C04905}" srcOrd="0" destOrd="0" parTransId="{B9BF71C6-E534-481D-9BBA-BED2D8300B10}" sibTransId="{EDFE43D6-8168-4CC0-9138-EACA7702D76E}"/>
    <dgm:cxn modelId="{EAA21EB0-940B-4814-912B-6D14BEA21B83}" type="presOf" srcId="{34BECE0B-AF2D-450A-A62F-D904E0C04905}" destId="{FE87EDCC-9969-46F0-A82A-25D5A6FB82A3}" srcOrd="0" destOrd="0" presId="urn:microsoft.com/office/officeart/2005/8/layout/default"/>
    <dgm:cxn modelId="{68207CA0-6EC9-4DCA-8155-00EB2A98167F}" srcId="{F0B65C22-2CD1-472C-BE40-F6AC9309A3FB}" destId="{6FD7E09D-943E-489C-8DEB-BFCBC55BD497}" srcOrd="1" destOrd="0" parTransId="{8B13CEDE-385B-4C96-9DF3-912A4BA6ECEC}" sibTransId="{A4260FD0-4334-4386-BBC9-4865384BC65E}"/>
    <dgm:cxn modelId="{679CAF45-A83B-484E-86C2-9F1D6F140DCE}" srcId="{F0B65C22-2CD1-472C-BE40-F6AC9309A3FB}" destId="{D410FF2D-7E9E-4BBD-BA77-089206CB5B50}" srcOrd="9" destOrd="0" parTransId="{16F9D9D7-00B2-4A18-9162-370314FBDB3D}" sibTransId="{064BA6CC-9DE0-4700-A42D-E495CCFAA63E}"/>
    <dgm:cxn modelId="{B53C121E-2798-4FD8-8224-E27759BF7B23}" type="presOf" srcId="{0B88E85F-41D9-49EE-8866-09C819A473DD}" destId="{6662F8AB-E2F9-4D1A-8014-BA637F13A4BC}" srcOrd="0" destOrd="0" presId="urn:microsoft.com/office/officeart/2005/8/layout/default"/>
    <dgm:cxn modelId="{10E34326-9E9F-404B-AECA-41F63D0030C3}" type="presOf" srcId="{154EC71D-BEE2-4898-B611-5EA53BDD77FB}" destId="{2B6EBB9B-170E-4DD4-91D4-AB41E3F093BB}" srcOrd="0" destOrd="0" presId="urn:microsoft.com/office/officeart/2005/8/layout/default"/>
    <dgm:cxn modelId="{62CCC8D7-8EB4-4598-8B8C-E799B70E7329}" type="presOf" srcId="{6FD7E09D-943E-489C-8DEB-BFCBC55BD497}" destId="{6D578938-033A-48DE-BA2B-678E39CA6D7E}" srcOrd="0" destOrd="0" presId="urn:microsoft.com/office/officeart/2005/8/layout/default"/>
    <dgm:cxn modelId="{F56D4FED-17ED-4802-B1F9-413BED1A1D79}" srcId="{F0B65C22-2CD1-472C-BE40-F6AC9309A3FB}" destId="{B09C5922-8B81-460D-B12C-0A9B847C5253}" srcOrd="5" destOrd="0" parTransId="{2AFB8750-AD2B-40EF-943F-7042A58AA665}" sibTransId="{9B59F335-A324-4D80-A9BF-6BDA07708FA6}"/>
    <dgm:cxn modelId="{2DC0A360-6CDD-4284-AB5B-6AC8303E9F7A}" type="presOf" srcId="{FAE99A9F-662A-400F-A116-27463288BB6B}" destId="{7F6A4140-A76B-4F84-8FE2-5176E41164CD}" srcOrd="0" destOrd="0" presId="urn:microsoft.com/office/officeart/2005/8/layout/default"/>
    <dgm:cxn modelId="{DDB66D2C-08C0-47ED-8507-4583675008A6}" type="presParOf" srcId="{8D9A2EFB-DBCB-45A3-8BB7-2DD3AB559C33}" destId="{FE87EDCC-9969-46F0-A82A-25D5A6FB82A3}" srcOrd="0" destOrd="0" presId="urn:microsoft.com/office/officeart/2005/8/layout/default"/>
    <dgm:cxn modelId="{9410E159-0B7D-4FE8-A544-049AD4D0DA3F}" type="presParOf" srcId="{8D9A2EFB-DBCB-45A3-8BB7-2DD3AB559C33}" destId="{44D7C649-8116-4309-A7BB-348FD7FA3E14}" srcOrd="1" destOrd="0" presId="urn:microsoft.com/office/officeart/2005/8/layout/default"/>
    <dgm:cxn modelId="{446F6B01-1BD3-4BAF-BE59-5B9574977E79}" type="presParOf" srcId="{8D9A2EFB-DBCB-45A3-8BB7-2DD3AB559C33}" destId="{6D578938-033A-48DE-BA2B-678E39CA6D7E}" srcOrd="2" destOrd="0" presId="urn:microsoft.com/office/officeart/2005/8/layout/default"/>
    <dgm:cxn modelId="{68A4E0E6-7CFE-40DD-B6A5-44529C1F9B44}" type="presParOf" srcId="{8D9A2EFB-DBCB-45A3-8BB7-2DD3AB559C33}" destId="{790ED47B-88E3-43B6-B18F-0CA5FCA60246}" srcOrd="3" destOrd="0" presId="urn:microsoft.com/office/officeart/2005/8/layout/default"/>
    <dgm:cxn modelId="{0CD4CF15-369C-4FC2-A3E1-823D62A015D3}" type="presParOf" srcId="{8D9A2EFB-DBCB-45A3-8BB7-2DD3AB559C33}" destId="{5C9096EE-E259-48FE-96A3-9FAD1E792506}" srcOrd="4" destOrd="0" presId="urn:microsoft.com/office/officeart/2005/8/layout/default"/>
    <dgm:cxn modelId="{EA053E42-DD9E-4FC4-9A24-04C1FCBE6308}" type="presParOf" srcId="{8D9A2EFB-DBCB-45A3-8BB7-2DD3AB559C33}" destId="{E9C70618-BF79-41C9-AFDF-4A87709EB1AA}" srcOrd="5" destOrd="0" presId="urn:microsoft.com/office/officeart/2005/8/layout/default"/>
    <dgm:cxn modelId="{BC42BE44-38CA-46DE-8B0B-DEBC7D46ED58}" type="presParOf" srcId="{8D9A2EFB-DBCB-45A3-8BB7-2DD3AB559C33}" destId="{2B6EBB9B-170E-4DD4-91D4-AB41E3F093BB}" srcOrd="6" destOrd="0" presId="urn:microsoft.com/office/officeart/2005/8/layout/default"/>
    <dgm:cxn modelId="{CFE5A6CF-C2E3-4912-ACA5-6F776D595979}" type="presParOf" srcId="{8D9A2EFB-DBCB-45A3-8BB7-2DD3AB559C33}" destId="{872866BC-E065-4D39-B3D8-42AB366862A0}" srcOrd="7" destOrd="0" presId="urn:microsoft.com/office/officeart/2005/8/layout/default"/>
    <dgm:cxn modelId="{262AB99D-6471-49A3-B1E5-8CD12908BDCA}" type="presParOf" srcId="{8D9A2EFB-DBCB-45A3-8BB7-2DD3AB559C33}" destId="{92DFCD0F-CEB9-4004-8B09-3FB0C3722924}" srcOrd="8" destOrd="0" presId="urn:microsoft.com/office/officeart/2005/8/layout/default"/>
    <dgm:cxn modelId="{938C1792-529A-401F-BA62-D2AA8C4A2B84}" type="presParOf" srcId="{8D9A2EFB-DBCB-45A3-8BB7-2DD3AB559C33}" destId="{486F0A83-B54F-42C3-8524-42EE54D2D103}" srcOrd="9" destOrd="0" presId="urn:microsoft.com/office/officeart/2005/8/layout/default"/>
    <dgm:cxn modelId="{72A27091-CC53-4D33-A58B-51BDC99C50E9}" type="presParOf" srcId="{8D9A2EFB-DBCB-45A3-8BB7-2DD3AB559C33}" destId="{978A4160-DFEA-4DC1-9AAC-9501D02DEB56}" srcOrd="10" destOrd="0" presId="urn:microsoft.com/office/officeart/2005/8/layout/default"/>
    <dgm:cxn modelId="{1AC31152-04C7-49FA-86A9-1FDF4A52DE3D}" type="presParOf" srcId="{8D9A2EFB-DBCB-45A3-8BB7-2DD3AB559C33}" destId="{1B06F614-54B2-4ACB-A0BD-5D53D6C4D9AB}" srcOrd="11" destOrd="0" presId="urn:microsoft.com/office/officeart/2005/8/layout/default"/>
    <dgm:cxn modelId="{C3462C93-6524-498A-930C-3062BB608FA0}" type="presParOf" srcId="{8D9A2EFB-DBCB-45A3-8BB7-2DD3AB559C33}" destId="{CF3B3E92-8473-4E98-A7E0-0C4227795E89}" srcOrd="12" destOrd="0" presId="urn:microsoft.com/office/officeart/2005/8/layout/default"/>
    <dgm:cxn modelId="{5EF1AC8C-EBC3-49AB-88E2-9A64CC59D27D}" type="presParOf" srcId="{8D9A2EFB-DBCB-45A3-8BB7-2DD3AB559C33}" destId="{3FA318FE-A5C2-4F6B-B395-BED7C33200CA}" srcOrd="13" destOrd="0" presId="urn:microsoft.com/office/officeart/2005/8/layout/default"/>
    <dgm:cxn modelId="{16EF6997-8ABC-4538-908F-C87D7AB27E22}" type="presParOf" srcId="{8D9A2EFB-DBCB-45A3-8BB7-2DD3AB559C33}" destId="{7F6A4140-A76B-4F84-8FE2-5176E41164CD}" srcOrd="14" destOrd="0" presId="urn:microsoft.com/office/officeart/2005/8/layout/default"/>
    <dgm:cxn modelId="{789D7722-131D-4053-BA6D-13BCBB558F5E}" type="presParOf" srcId="{8D9A2EFB-DBCB-45A3-8BB7-2DD3AB559C33}" destId="{6ED60184-EB83-4421-AA59-F82977F57DC1}" srcOrd="15" destOrd="0" presId="urn:microsoft.com/office/officeart/2005/8/layout/default"/>
    <dgm:cxn modelId="{5418D67B-8BB7-4EC6-A0D1-F1D3FC41BA4C}" type="presParOf" srcId="{8D9A2EFB-DBCB-45A3-8BB7-2DD3AB559C33}" destId="{270A2290-E23B-4FC1-AAA9-115E70564706}" srcOrd="16" destOrd="0" presId="urn:microsoft.com/office/officeart/2005/8/layout/default"/>
    <dgm:cxn modelId="{11359D40-83E8-412E-8CB3-26EFABDE2F89}" type="presParOf" srcId="{8D9A2EFB-DBCB-45A3-8BB7-2DD3AB559C33}" destId="{656F5A5D-EA68-4796-BEE5-88F27454EF6E}" srcOrd="17" destOrd="0" presId="urn:microsoft.com/office/officeart/2005/8/layout/default"/>
    <dgm:cxn modelId="{846663EF-FCDC-4208-8719-53F0B2664897}" type="presParOf" srcId="{8D9A2EFB-DBCB-45A3-8BB7-2DD3AB559C33}" destId="{B8951B76-1369-4D1D-ACDD-D469E1542A91}" srcOrd="18" destOrd="0" presId="urn:microsoft.com/office/officeart/2005/8/layout/default"/>
    <dgm:cxn modelId="{EFA4EBC6-DC98-4743-8D31-1BDFC4E79E2D}" type="presParOf" srcId="{8D9A2EFB-DBCB-45A3-8BB7-2DD3AB559C33}" destId="{2019AA5E-9257-4D78-938E-A7348656D36B}" srcOrd="19" destOrd="0" presId="urn:microsoft.com/office/officeart/2005/8/layout/default"/>
    <dgm:cxn modelId="{95F42439-AC0D-4DA5-8470-261174B450B8}" type="presParOf" srcId="{8D9A2EFB-DBCB-45A3-8BB7-2DD3AB559C33}" destId="{EF8D8C6F-92A0-41A2-B05A-44A5326C2E25}" srcOrd="20" destOrd="0" presId="urn:microsoft.com/office/officeart/2005/8/layout/default"/>
    <dgm:cxn modelId="{F98EDBA4-5AFB-4715-88D2-7147B727AF59}" type="presParOf" srcId="{8D9A2EFB-DBCB-45A3-8BB7-2DD3AB559C33}" destId="{0C26E5F9-7884-4C33-9D9D-812DF02A4606}" srcOrd="21" destOrd="0" presId="urn:microsoft.com/office/officeart/2005/8/layout/default"/>
    <dgm:cxn modelId="{013FE6E2-D397-4C28-9868-15DE7685B323}" type="presParOf" srcId="{8D9A2EFB-DBCB-45A3-8BB7-2DD3AB559C33}" destId="{6662F8AB-E2F9-4D1A-8014-BA637F13A4B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780E232-7AF4-4B18-AE63-98C7C05A2637}" type="doc">
      <dgm:prSet loTypeId="urn:microsoft.com/office/officeart/2005/8/layout/defaul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5B73B8F-4C33-4AE9-B72A-0BE97457D9FD}">
      <dgm:prSet custT="1"/>
      <dgm:spPr/>
      <dgm:t>
        <a:bodyPr/>
        <a:lstStyle/>
        <a:p>
          <a:pPr rtl="0"/>
          <a:r>
            <a:rPr lang="ru-RU" sz="1600" b="1" kern="1200" dirty="0" smtClean="0">
              <a:solidFill>
                <a:srgbClr val="003399"/>
              </a:solidFill>
              <a:latin typeface="Microsoft Tai Le" pitchFamily="34" charset="0"/>
              <a:ea typeface="+mn-ea"/>
              <a:cs typeface="Arial" charset="0"/>
            </a:rPr>
            <a:t>Обучение молодых исследователей САФУ </a:t>
          </a:r>
          <a:r>
            <a:rPr lang="ru-RU" sz="1600" kern="1200" dirty="0" smtClean="0">
              <a:solidFill>
                <a:srgbClr val="003399"/>
              </a:solidFill>
              <a:latin typeface="Microsoft Tai Le" pitchFamily="34" charset="0"/>
              <a:ea typeface="+mn-ea"/>
              <a:cs typeface="Arial" charset="0"/>
            </a:rPr>
            <a:t>для работы в полярных регионах России совместно с Российской академией наук и Росгидрометом</a:t>
          </a:r>
          <a:endParaRPr lang="ru-RU" sz="1600" kern="1200" dirty="0">
            <a:solidFill>
              <a:srgbClr val="003399"/>
            </a:solidFill>
            <a:latin typeface="Microsoft Tai Le" pitchFamily="34" charset="0"/>
            <a:ea typeface="+mn-ea"/>
            <a:cs typeface="Arial" charset="0"/>
          </a:endParaRPr>
        </a:p>
      </dgm:t>
    </dgm:pt>
    <dgm:pt modelId="{D59E9888-C555-458A-92C0-3ADFDB19FC70}" type="parTrans" cxnId="{5485FBA8-BA39-4809-AA93-9CAD57DCDB54}">
      <dgm:prSet/>
      <dgm:spPr/>
      <dgm:t>
        <a:bodyPr/>
        <a:lstStyle/>
        <a:p>
          <a:endParaRPr lang="ru-RU"/>
        </a:p>
      </dgm:t>
    </dgm:pt>
    <dgm:pt modelId="{630E5E76-74E5-4F64-967E-7FEF7AE1D93D}" type="sibTrans" cxnId="{5485FBA8-BA39-4809-AA93-9CAD57DCDB54}">
      <dgm:prSet/>
      <dgm:spPr/>
      <dgm:t>
        <a:bodyPr/>
        <a:lstStyle/>
        <a:p>
          <a:endParaRPr lang="ru-RU"/>
        </a:p>
      </dgm:t>
    </dgm:pt>
    <dgm:pt modelId="{83F196DE-48E6-4943-995E-5FFB7CD13B3C}">
      <dgm:prSet custT="1"/>
      <dgm:spPr/>
      <dgm:t>
        <a:bodyPr/>
        <a:lstStyle/>
        <a:p>
          <a:pPr rtl="0"/>
          <a:r>
            <a:rPr lang="ru-RU" sz="1600" b="1" kern="1200" dirty="0" smtClean="0">
              <a:solidFill>
                <a:srgbClr val="003399"/>
              </a:solidFill>
              <a:latin typeface="Microsoft Tai Le" pitchFamily="34" charset="0"/>
              <a:ea typeface="+mn-ea"/>
              <a:cs typeface="Arial" charset="0"/>
            </a:rPr>
            <a:t>Научно-исследовательская деятельность </a:t>
          </a:r>
          <a:r>
            <a:rPr lang="ru-RU" sz="1600" kern="1200" dirty="0" smtClean="0">
              <a:solidFill>
                <a:srgbClr val="003399"/>
              </a:solidFill>
              <a:latin typeface="Microsoft Tai Le" pitchFamily="34" charset="0"/>
              <a:ea typeface="+mn-ea"/>
              <a:cs typeface="Arial" charset="0"/>
            </a:rPr>
            <a:t>в акваториях Белого и Баренцева морей в сфере океанологии, метеорологии, экологии, географии, физике, химии</a:t>
          </a:r>
          <a:endParaRPr lang="ru-RU" sz="1600" kern="1200" dirty="0">
            <a:solidFill>
              <a:srgbClr val="003399"/>
            </a:solidFill>
            <a:latin typeface="Microsoft Tai Le" pitchFamily="34" charset="0"/>
            <a:ea typeface="+mn-ea"/>
            <a:cs typeface="Arial" charset="0"/>
          </a:endParaRPr>
        </a:p>
      </dgm:t>
    </dgm:pt>
    <dgm:pt modelId="{B064B52F-30B9-449F-8670-7731385D3D6D}" type="parTrans" cxnId="{5170615A-2329-44EF-838D-EFE658AEA464}">
      <dgm:prSet/>
      <dgm:spPr/>
      <dgm:t>
        <a:bodyPr/>
        <a:lstStyle/>
        <a:p>
          <a:endParaRPr lang="ru-RU"/>
        </a:p>
      </dgm:t>
    </dgm:pt>
    <dgm:pt modelId="{596960A1-00B9-4631-B5F2-554C73119FCD}" type="sibTrans" cxnId="{5170615A-2329-44EF-838D-EFE658AEA464}">
      <dgm:prSet/>
      <dgm:spPr/>
      <dgm:t>
        <a:bodyPr/>
        <a:lstStyle/>
        <a:p>
          <a:endParaRPr lang="ru-RU"/>
        </a:p>
      </dgm:t>
    </dgm:pt>
    <dgm:pt modelId="{D9F650AE-D790-413E-BF34-7678BC8A9842}">
      <dgm:prSet custT="1"/>
      <dgm:spPr/>
      <dgm:t>
        <a:bodyPr/>
        <a:lstStyle/>
        <a:p>
          <a:pPr rtl="0"/>
          <a:r>
            <a:rPr lang="ru-RU" sz="1600" b="1" kern="1200" dirty="0" smtClean="0">
              <a:solidFill>
                <a:srgbClr val="003399"/>
              </a:solidFill>
              <a:latin typeface="Microsoft Tai Le" pitchFamily="34" charset="0"/>
              <a:ea typeface="+mn-ea"/>
              <a:cs typeface="Arial" charset="0"/>
            </a:rPr>
            <a:t>Результаты 2012 года</a:t>
          </a:r>
          <a:r>
            <a:rPr lang="en-US" sz="1600" kern="1200" dirty="0" smtClean="0">
              <a:solidFill>
                <a:srgbClr val="003399"/>
              </a:solidFill>
              <a:latin typeface="Microsoft Tai Le" pitchFamily="34" charset="0"/>
              <a:ea typeface="+mn-ea"/>
              <a:cs typeface="Arial" charset="0"/>
            </a:rPr>
            <a:t>: </a:t>
          </a:r>
          <a:r>
            <a:rPr lang="ru-RU" sz="1600" kern="1200" dirty="0" smtClean="0">
              <a:solidFill>
                <a:srgbClr val="003399"/>
              </a:solidFill>
              <a:latin typeface="Microsoft Tai Le" pitchFamily="34" charset="0"/>
              <a:ea typeface="+mn-ea"/>
              <a:cs typeface="Arial" charset="0"/>
            </a:rPr>
            <a:t>130 гидрологических станций, взято более 8.000 проб воды, грунта, воздуха и биоресурсов</a:t>
          </a:r>
          <a:endParaRPr lang="ru-RU" sz="1600" kern="1200" dirty="0">
            <a:solidFill>
              <a:srgbClr val="003399"/>
            </a:solidFill>
            <a:latin typeface="Microsoft Tai Le" pitchFamily="34" charset="0"/>
            <a:ea typeface="+mn-ea"/>
            <a:cs typeface="Arial" charset="0"/>
          </a:endParaRPr>
        </a:p>
      </dgm:t>
    </dgm:pt>
    <dgm:pt modelId="{C2642E44-AEFA-43D9-A667-464527A9E123}" type="parTrans" cxnId="{59911138-4306-4D98-83F0-EABD5CB21BCC}">
      <dgm:prSet/>
      <dgm:spPr/>
      <dgm:t>
        <a:bodyPr/>
        <a:lstStyle/>
        <a:p>
          <a:endParaRPr lang="ru-RU"/>
        </a:p>
      </dgm:t>
    </dgm:pt>
    <dgm:pt modelId="{7F9E33D6-D3D4-4D7F-9DF4-D3FEF4E4312D}" type="sibTrans" cxnId="{59911138-4306-4D98-83F0-EABD5CB21BCC}">
      <dgm:prSet/>
      <dgm:spPr/>
      <dgm:t>
        <a:bodyPr/>
        <a:lstStyle/>
        <a:p>
          <a:endParaRPr lang="ru-RU"/>
        </a:p>
      </dgm:t>
    </dgm:pt>
    <dgm:pt modelId="{939CB053-6ED6-446E-AF65-3B9D296486E0}" type="pres">
      <dgm:prSet presAssocID="{0780E232-7AF4-4B18-AE63-98C7C05A26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EFCA0-2C43-4367-B568-47D2AD3A01D4}" type="pres">
      <dgm:prSet presAssocID="{05B73B8F-4C33-4AE9-B72A-0BE97457D9FD}" presName="node" presStyleLbl="node1" presStyleIdx="0" presStyleCnt="3" custLinFactNeighborX="1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49127-44A6-4005-AD92-44B2DC062217}" type="pres">
      <dgm:prSet presAssocID="{630E5E76-74E5-4F64-967E-7FEF7AE1D93D}" presName="sibTrans" presStyleCnt="0"/>
      <dgm:spPr/>
    </dgm:pt>
    <dgm:pt modelId="{EC62DD64-3B52-4B01-9746-CA11A4C7DCC3}" type="pres">
      <dgm:prSet presAssocID="{83F196DE-48E6-4943-995E-5FFB7CD13B3C}" presName="node" presStyleLbl="node1" presStyleIdx="1" presStyleCnt="3" custLinFactNeighborX="-2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FD819-6DFE-43C4-AB3A-CACF9D51F92F}" type="pres">
      <dgm:prSet presAssocID="{596960A1-00B9-4631-B5F2-554C73119FCD}" presName="sibTrans" presStyleCnt="0"/>
      <dgm:spPr/>
    </dgm:pt>
    <dgm:pt modelId="{8B185AF9-01B3-4993-A730-BC65E270F19E}" type="pres">
      <dgm:prSet presAssocID="{D9F650AE-D790-413E-BF34-7678BC8A9842}" presName="node" presStyleLbl="node1" presStyleIdx="2" presStyleCnt="3" custScaleY="80693" custLinFactNeighborY="-8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85FBA8-BA39-4809-AA93-9CAD57DCDB54}" srcId="{0780E232-7AF4-4B18-AE63-98C7C05A2637}" destId="{05B73B8F-4C33-4AE9-B72A-0BE97457D9FD}" srcOrd="0" destOrd="0" parTransId="{D59E9888-C555-458A-92C0-3ADFDB19FC70}" sibTransId="{630E5E76-74E5-4F64-967E-7FEF7AE1D93D}"/>
    <dgm:cxn modelId="{59911138-4306-4D98-83F0-EABD5CB21BCC}" srcId="{0780E232-7AF4-4B18-AE63-98C7C05A2637}" destId="{D9F650AE-D790-413E-BF34-7678BC8A9842}" srcOrd="2" destOrd="0" parTransId="{C2642E44-AEFA-43D9-A667-464527A9E123}" sibTransId="{7F9E33D6-D3D4-4D7F-9DF4-D3FEF4E4312D}"/>
    <dgm:cxn modelId="{6936B1EA-B470-4FD3-9A52-E8DE9C249062}" type="presOf" srcId="{D9F650AE-D790-413E-BF34-7678BC8A9842}" destId="{8B185AF9-01B3-4993-A730-BC65E270F19E}" srcOrd="0" destOrd="0" presId="urn:microsoft.com/office/officeart/2005/8/layout/default"/>
    <dgm:cxn modelId="{E7C545B8-F6E8-49D5-986D-A7A7E6CF42F4}" type="presOf" srcId="{05B73B8F-4C33-4AE9-B72A-0BE97457D9FD}" destId="{A1EEFCA0-2C43-4367-B568-47D2AD3A01D4}" srcOrd="0" destOrd="0" presId="urn:microsoft.com/office/officeart/2005/8/layout/default"/>
    <dgm:cxn modelId="{D5756EC7-CE8B-443A-8EEA-59556C0F01A6}" type="presOf" srcId="{83F196DE-48E6-4943-995E-5FFB7CD13B3C}" destId="{EC62DD64-3B52-4B01-9746-CA11A4C7DCC3}" srcOrd="0" destOrd="0" presId="urn:microsoft.com/office/officeart/2005/8/layout/default"/>
    <dgm:cxn modelId="{4C26B363-ABEB-4FFB-B7D3-B35270351706}" type="presOf" srcId="{0780E232-7AF4-4B18-AE63-98C7C05A2637}" destId="{939CB053-6ED6-446E-AF65-3B9D296486E0}" srcOrd="0" destOrd="0" presId="urn:microsoft.com/office/officeart/2005/8/layout/default"/>
    <dgm:cxn modelId="{5170615A-2329-44EF-838D-EFE658AEA464}" srcId="{0780E232-7AF4-4B18-AE63-98C7C05A2637}" destId="{83F196DE-48E6-4943-995E-5FFB7CD13B3C}" srcOrd="1" destOrd="0" parTransId="{B064B52F-30B9-449F-8670-7731385D3D6D}" sibTransId="{596960A1-00B9-4631-B5F2-554C73119FCD}"/>
    <dgm:cxn modelId="{5C8E2895-2240-47D7-98E9-CDA6839A7629}" type="presParOf" srcId="{939CB053-6ED6-446E-AF65-3B9D296486E0}" destId="{A1EEFCA0-2C43-4367-B568-47D2AD3A01D4}" srcOrd="0" destOrd="0" presId="urn:microsoft.com/office/officeart/2005/8/layout/default"/>
    <dgm:cxn modelId="{EAEAD092-F682-4CC8-BE59-49605E893C18}" type="presParOf" srcId="{939CB053-6ED6-446E-AF65-3B9D296486E0}" destId="{44B49127-44A6-4005-AD92-44B2DC062217}" srcOrd="1" destOrd="0" presId="urn:microsoft.com/office/officeart/2005/8/layout/default"/>
    <dgm:cxn modelId="{1D4751DB-27D3-4A58-B4A9-3680D0D96AFF}" type="presParOf" srcId="{939CB053-6ED6-446E-AF65-3B9D296486E0}" destId="{EC62DD64-3B52-4B01-9746-CA11A4C7DCC3}" srcOrd="2" destOrd="0" presId="urn:microsoft.com/office/officeart/2005/8/layout/default"/>
    <dgm:cxn modelId="{8882FB22-AE92-47E2-A675-726943E873E6}" type="presParOf" srcId="{939CB053-6ED6-446E-AF65-3B9D296486E0}" destId="{BAFFD819-6DFE-43C4-AB3A-CACF9D51F92F}" srcOrd="3" destOrd="0" presId="urn:microsoft.com/office/officeart/2005/8/layout/default"/>
    <dgm:cxn modelId="{59A2C568-1F93-4865-B493-6593B3590DD6}" type="presParOf" srcId="{939CB053-6ED6-446E-AF65-3B9D296486E0}" destId="{8B185AF9-01B3-4993-A730-BC65E270F19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1C985DE-691F-4A04-AF43-E251518981D6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1DFD401-DD23-428A-9962-D7C48CEF5019}">
      <dgm:prSet custT="1"/>
      <dgm:spPr/>
      <dgm:t>
        <a:bodyPr/>
        <a:lstStyle/>
        <a:p>
          <a:pPr rtl="0"/>
          <a:r>
            <a:rPr lang="ru-RU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Арктический плавучий университет (1 июня </a:t>
          </a:r>
          <a:r>
            <a:rPr lang="nb-NO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- </a:t>
          </a:r>
          <a:r>
            <a:rPr lang="ru-RU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25 июня) </a:t>
          </a:r>
          <a:endParaRPr lang="ru-RU" sz="1800" b="1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CBE8B44B-E22C-4B38-BFBF-647C4CEB5DE8}" type="parTrans" cxnId="{685CF96E-CF58-4AAB-870D-16D5D1EC7852}">
      <dgm:prSet/>
      <dgm:spPr/>
      <dgm:t>
        <a:bodyPr/>
        <a:lstStyle/>
        <a:p>
          <a:endParaRPr lang="ru-RU"/>
        </a:p>
      </dgm:t>
    </dgm:pt>
    <dgm:pt modelId="{4268CAEB-91BE-407D-9CFA-D44F8B829DC2}" type="sibTrans" cxnId="{685CF96E-CF58-4AAB-870D-16D5D1EC7852}">
      <dgm:prSet/>
      <dgm:spPr/>
      <dgm:t>
        <a:bodyPr/>
        <a:lstStyle/>
        <a:p>
          <a:endParaRPr lang="ru-RU"/>
        </a:p>
      </dgm:t>
    </dgm:pt>
    <dgm:pt modelId="{657EAC9D-9064-4826-B459-4963005E2C17}">
      <dgm:prSet custT="1"/>
      <dgm:spPr/>
      <dgm:t>
        <a:bodyPr/>
        <a:lstStyle/>
        <a:p>
          <a:pPr algn="l" rtl="0"/>
          <a:r>
            <a:rPr lang="ru-RU" sz="1800" kern="1200" spc="-100" baseline="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Участие САФУ в создании </a:t>
          </a:r>
          <a:r>
            <a:rPr lang="ru-RU" sz="1800" b="1" kern="1200" spc="-100" baseline="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исследовательской инфраструктуры</a:t>
          </a:r>
          <a:r>
            <a:rPr lang="ru-RU" sz="1800" b="1" kern="1200" spc="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 на Шпицбергене </a:t>
          </a:r>
          <a:r>
            <a:rPr lang="ru-RU" sz="1800" kern="1200" spc="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в рамках государственной политики РФ</a:t>
          </a:r>
          <a:endParaRPr lang="ru-RU" sz="1800" kern="1200" spc="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64F826FE-54FD-48EE-8D47-932DC757BD09}" type="parTrans" cxnId="{D9A0BEF7-FB1E-47B7-9E88-4DC41A085AFE}">
      <dgm:prSet/>
      <dgm:spPr/>
      <dgm:t>
        <a:bodyPr/>
        <a:lstStyle/>
        <a:p>
          <a:endParaRPr lang="ru-RU"/>
        </a:p>
      </dgm:t>
    </dgm:pt>
    <dgm:pt modelId="{937F1C1C-F3FC-4CA3-B852-08472C14951C}" type="sibTrans" cxnId="{D9A0BEF7-FB1E-47B7-9E88-4DC41A085AFE}">
      <dgm:prSet/>
      <dgm:spPr/>
      <dgm:t>
        <a:bodyPr/>
        <a:lstStyle/>
        <a:p>
          <a:endParaRPr lang="ru-RU"/>
        </a:p>
      </dgm:t>
    </dgm:pt>
    <dgm:pt modelId="{C6708F00-C7B1-4F48-A268-C34FB6FC29EC}">
      <dgm:prSet/>
      <dgm:spPr/>
      <dgm:t>
        <a:bodyPr/>
        <a:lstStyle/>
        <a:p>
          <a:pPr rtl="0"/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Арктический плавучий университет (2 июля - 26 июля)</a:t>
          </a:r>
          <a:endParaRPr lang="ru-RU" b="1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C3E96E60-303E-400B-A3D0-BACBB34875E8}" type="parTrans" cxnId="{DFCC0AF2-C0EC-4531-997D-4CC03DA70FC8}">
      <dgm:prSet/>
      <dgm:spPr/>
      <dgm:t>
        <a:bodyPr/>
        <a:lstStyle/>
        <a:p>
          <a:endParaRPr lang="ru-RU"/>
        </a:p>
      </dgm:t>
    </dgm:pt>
    <dgm:pt modelId="{123F8F72-A9B3-4723-A3D0-AEB118702ED1}" type="sibTrans" cxnId="{DFCC0AF2-C0EC-4531-997D-4CC03DA70FC8}">
      <dgm:prSet/>
      <dgm:spPr/>
      <dgm:t>
        <a:bodyPr/>
        <a:lstStyle/>
        <a:p>
          <a:endParaRPr lang="ru-RU"/>
        </a:p>
      </dgm:t>
    </dgm:pt>
    <dgm:pt modelId="{437B1C7A-07DD-428B-9A4A-A5FFCEC31367}">
      <dgm:prSet/>
      <dgm:spPr/>
      <dgm:t>
        <a:bodyPr/>
        <a:lstStyle/>
        <a:p>
          <a:pPr rtl="0"/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5 – 17 августа «По следам Нансена» </a:t>
          </a:r>
          <a:r>
            <a:rPr lang="ru-RU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(совместно с Университетом </a:t>
          </a:r>
          <a:r>
            <a:rPr lang="ru-RU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Тромсе</a:t>
          </a:r>
          <a:r>
            <a:rPr lang="ru-RU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 и Норвежским Полярным Институтом)</a:t>
          </a:r>
          <a:endParaRPr lang="ru-RU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C1D2BB26-1C4B-4F24-AA9F-128CCB828350}" type="parTrans" cxnId="{321A1FBE-CE71-4FE2-9F72-67D1060C7224}">
      <dgm:prSet/>
      <dgm:spPr/>
      <dgm:t>
        <a:bodyPr/>
        <a:lstStyle/>
        <a:p>
          <a:endParaRPr lang="ru-RU"/>
        </a:p>
      </dgm:t>
    </dgm:pt>
    <dgm:pt modelId="{D2A1C29C-25E6-4B1B-8377-671FF643C658}" type="sibTrans" cxnId="{321A1FBE-CE71-4FE2-9F72-67D1060C7224}">
      <dgm:prSet/>
      <dgm:spPr/>
      <dgm:t>
        <a:bodyPr/>
        <a:lstStyle/>
        <a:p>
          <a:endParaRPr lang="ru-RU"/>
        </a:p>
      </dgm:t>
    </dgm:pt>
    <dgm:pt modelId="{42BD9C3D-BB75-4DDE-B59C-F19C203649C0}">
      <dgm:prSet/>
      <dgm:spPr/>
      <dgm:t>
        <a:bodyPr/>
        <a:lstStyle/>
        <a:p>
          <a:pPr rtl="0"/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1 июля – 31 августа </a:t>
          </a:r>
          <a:r>
            <a:rPr lang="ru-RU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– экспедиция студенческого отряда </a:t>
          </a:r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по уборке Арктики</a:t>
          </a:r>
          <a:r>
            <a:rPr lang="ru-RU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 </a:t>
          </a:r>
          <a:r>
            <a:rPr lang="ru-RU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(Земля Франца-Иосифа)</a:t>
          </a:r>
          <a:endParaRPr lang="ru-RU" b="1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D585D99B-95FF-4993-96BC-34B1F937EDF5}" type="parTrans" cxnId="{0FB4D3C2-EAF9-4735-840A-27199BEDE1F3}">
      <dgm:prSet/>
      <dgm:spPr/>
      <dgm:t>
        <a:bodyPr/>
        <a:lstStyle/>
        <a:p>
          <a:endParaRPr lang="ru-RU"/>
        </a:p>
      </dgm:t>
    </dgm:pt>
    <dgm:pt modelId="{4BBEC4F9-22A2-4976-8232-C9CDB6D70E44}" type="sibTrans" cxnId="{0FB4D3C2-EAF9-4735-840A-27199BEDE1F3}">
      <dgm:prSet/>
      <dgm:spPr/>
      <dgm:t>
        <a:bodyPr/>
        <a:lstStyle/>
        <a:p>
          <a:endParaRPr lang="ru-RU"/>
        </a:p>
      </dgm:t>
    </dgm:pt>
    <dgm:pt modelId="{C525F14C-6E77-4F01-B1B4-AAC7B8E76948}" type="pres">
      <dgm:prSet presAssocID="{61C985DE-691F-4A04-AF43-E251518981D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D07B6A-1D6F-4ABA-B6E7-9A54FE60A635}" type="pres">
      <dgm:prSet presAssocID="{01DFD401-DD23-428A-9962-D7C48CEF5019}" presName="comp" presStyleCnt="0"/>
      <dgm:spPr/>
    </dgm:pt>
    <dgm:pt modelId="{CAFBCD58-47C3-4FD9-9C7A-FC7D4573B928}" type="pres">
      <dgm:prSet presAssocID="{01DFD401-DD23-428A-9962-D7C48CEF5019}" presName="box" presStyleLbl="node1" presStyleIdx="0" presStyleCnt="5"/>
      <dgm:spPr/>
      <dgm:t>
        <a:bodyPr/>
        <a:lstStyle/>
        <a:p>
          <a:endParaRPr lang="ru-RU"/>
        </a:p>
      </dgm:t>
    </dgm:pt>
    <dgm:pt modelId="{1E521373-9DF9-4D3D-ACC6-D63F3EC2C9D4}" type="pres">
      <dgm:prSet presAssocID="{01DFD401-DD23-428A-9962-D7C48CEF5019}" presName="img" presStyleLbl="fgImgPlace1" presStyleIdx="0" presStyleCnt="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3AB5517F-8847-40C2-8546-26EFD0F6A8C6}" type="pres">
      <dgm:prSet presAssocID="{01DFD401-DD23-428A-9962-D7C48CEF501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567A9-F512-4821-8023-E9960569A079}" type="pres">
      <dgm:prSet presAssocID="{4268CAEB-91BE-407D-9CFA-D44F8B829DC2}" presName="spacer" presStyleCnt="0"/>
      <dgm:spPr/>
    </dgm:pt>
    <dgm:pt modelId="{BBA2FDFF-E30B-40DC-A6B2-BB84C20D0AE7}" type="pres">
      <dgm:prSet presAssocID="{657EAC9D-9064-4826-B459-4963005E2C17}" presName="comp" presStyleCnt="0"/>
      <dgm:spPr/>
    </dgm:pt>
    <dgm:pt modelId="{13B41E9C-25E3-4E08-B502-FDEA65C66668}" type="pres">
      <dgm:prSet presAssocID="{657EAC9D-9064-4826-B459-4963005E2C17}" presName="box" presStyleLbl="node1" presStyleIdx="1" presStyleCnt="5"/>
      <dgm:spPr/>
      <dgm:t>
        <a:bodyPr/>
        <a:lstStyle/>
        <a:p>
          <a:endParaRPr lang="ru-RU"/>
        </a:p>
      </dgm:t>
    </dgm:pt>
    <dgm:pt modelId="{4E3330DA-779B-4724-9CF2-6B246DA33514}" type="pres">
      <dgm:prSet presAssocID="{657EAC9D-9064-4826-B459-4963005E2C17}" presName="img" presStyleLbl="fgImgPlace1" presStyleIdx="1" presStyleCnt="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1E553190-B48D-422B-A240-BB85124B56EC}" type="pres">
      <dgm:prSet presAssocID="{657EAC9D-9064-4826-B459-4963005E2C1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77934-39C2-4C91-8747-F2FFD5C961CB}" type="pres">
      <dgm:prSet presAssocID="{937F1C1C-F3FC-4CA3-B852-08472C14951C}" presName="spacer" presStyleCnt="0"/>
      <dgm:spPr/>
    </dgm:pt>
    <dgm:pt modelId="{A5239FFC-D967-4E94-BAD4-F4A443273620}" type="pres">
      <dgm:prSet presAssocID="{C6708F00-C7B1-4F48-A268-C34FB6FC29EC}" presName="comp" presStyleCnt="0"/>
      <dgm:spPr/>
    </dgm:pt>
    <dgm:pt modelId="{197BC377-DF97-4DC2-9723-12F9C8DA355A}" type="pres">
      <dgm:prSet presAssocID="{C6708F00-C7B1-4F48-A268-C34FB6FC29EC}" presName="box" presStyleLbl="node1" presStyleIdx="2" presStyleCnt="5"/>
      <dgm:spPr/>
      <dgm:t>
        <a:bodyPr/>
        <a:lstStyle/>
        <a:p>
          <a:endParaRPr lang="ru-RU"/>
        </a:p>
      </dgm:t>
    </dgm:pt>
    <dgm:pt modelId="{2867EE4E-3144-41D5-9364-0233BFDDECC2}" type="pres">
      <dgm:prSet presAssocID="{C6708F00-C7B1-4F48-A268-C34FB6FC29EC}" presName="img" presStyleLbl="fgImgPlace1" presStyleIdx="2" presStyleCnt="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CDF11134-7D50-40C9-A018-4F3B16571E0E}" type="pres">
      <dgm:prSet presAssocID="{C6708F00-C7B1-4F48-A268-C34FB6FC29E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A1BB7-79EC-45F2-856A-B82DF895B945}" type="pres">
      <dgm:prSet presAssocID="{123F8F72-A9B3-4723-A3D0-AEB118702ED1}" presName="spacer" presStyleCnt="0"/>
      <dgm:spPr/>
    </dgm:pt>
    <dgm:pt modelId="{ABAAEE4A-57FB-4D20-84C7-2755E92EDD17}" type="pres">
      <dgm:prSet presAssocID="{437B1C7A-07DD-428B-9A4A-A5FFCEC31367}" presName="comp" presStyleCnt="0"/>
      <dgm:spPr/>
    </dgm:pt>
    <dgm:pt modelId="{23F98308-A0A6-4323-A5AB-BB4154D69F7B}" type="pres">
      <dgm:prSet presAssocID="{437B1C7A-07DD-428B-9A4A-A5FFCEC31367}" presName="box" presStyleLbl="node1" presStyleIdx="3" presStyleCnt="5"/>
      <dgm:spPr/>
      <dgm:t>
        <a:bodyPr/>
        <a:lstStyle/>
        <a:p>
          <a:endParaRPr lang="ru-RU"/>
        </a:p>
      </dgm:t>
    </dgm:pt>
    <dgm:pt modelId="{FD320FB0-7E7A-4D1B-9DE3-7FF56B4ADF97}" type="pres">
      <dgm:prSet presAssocID="{437B1C7A-07DD-428B-9A4A-A5FFCEC31367}" presName="img" presStyleLbl="fgImgPlace1" presStyleIdx="3" presStyleCnt="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EE579B0E-F644-4111-822F-11F9DFC73AA2}" type="pres">
      <dgm:prSet presAssocID="{437B1C7A-07DD-428B-9A4A-A5FFCEC31367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3A683-550E-4229-87E8-84337ECCA265}" type="pres">
      <dgm:prSet presAssocID="{D2A1C29C-25E6-4B1B-8377-671FF643C658}" presName="spacer" presStyleCnt="0"/>
      <dgm:spPr/>
    </dgm:pt>
    <dgm:pt modelId="{ABFAFC87-97F6-4DFE-8052-8DD1E73DA57A}" type="pres">
      <dgm:prSet presAssocID="{42BD9C3D-BB75-4DDE-B59C-F19C203649C0}" presName="comp" presStyleCnt="0"/>
      <dgm:spPr/>
    </dgm:pt>
    <dgm:pt modelId="{F49BDADB-65FD-4178-BCE0-E77E301E4B8E}" type="pres">
      <dgm:prSet presAssocID="{42BD9C3D-BB75-4DDE-B59C-F19C203649C0}" presName="box" presStyleLbl="node1" presStyleIdx="4" presStyleCnt="5"/>
      <dgm:spPr/>
      <dgm:t>
        <a:bodyPr/>
        <a:lstStyle/>
        <a:p>
          <a:endParaRPr lang="ru-RU"/>
        </a:p>
      </dgm:t>
    </dgm:pt>
    <dgm:pt modelId="{78A9B213-CE8B-47D3-8F3A-D8834667EE25}" type="pres">
      <dgm:prSet presAssocID="{42BD9C3D-BB75-4DDE-B59C-F19C203649C0}" presName="img" presStyleLbl="fgImgPlace1" presStyleIdx="4" presStyleCnt="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AC6F6C74-D83E-4508-AD08-C0EAA91A67AE}" type="pres">
      <dgm:prSet presAssocID="{42BD9C3D-BB75-4DDE-B59C-F19C203649C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A874E3-3DDE-4575-97A7-43E226C14BAF}" type="presOf" srcId="{C6708F00-C7B1-4F48-A268-C34FB6FC29EC}" destId="{197BC377-DF97-4DC2-9723-12F9C8DA355A}" srcOrd="0" destOrd="0" presId="urn:microsoft.com/office/officeart/2005/8/layout/vList4"/>
    <dgm:cxn modelId="{EBFE6881-275F-403D-A0B1-FB7C11CB2BA1}" type="presOf" srcId="{01DFD401-DD23-428A-9962-D7C48CEF5019}" destId="{CAFBCD58-47C3-4FD9-9C7A-FC7D4573B928}" srcOrd="0" destOrd="0" presId="urn:microsoft.com/office/officeart/2005/8/layout/vList4"/>
    <dgm:cxn modelId="{321A1FBE-CE71-4FE2-9F72-67D1060C7224}" srcId="{61C985DE-691F-4A04-AF43-E251518981D6}" destId="{437B1C7A-07DD-428B-9A4A-A5FFCEC31367}" srcOrd="3" destOrd="0" parTransId="{C1D2BB26-1C4B-4F24-AA9F-128CCB828350}" sibTransId="{D2A1C29C-25E6-4B1B-8377-671FF643C658}"/>
    <dgm:cxn modelId="{FAC52E13-861A-4E38-91FC-5C3FC7D7DBC2}" type="presOf" srcId="{C6708F00-C7B1-4F48-A268-C34FB6FC29EC}" destId="{CDF11134-7D50-40C9-A018-4F3B16571E0E}" srcOrd="1" destOrd="0" presId="urn:microsoft.com/office/officeart/2005/8/layout/vList4"/>
    <dgm:cxn modelId="{875F4318-5A32-48A8-AEFC-BA6BFE1D900F}" type="presOf" srcId="{42BD9C3D-BB75-4DDE-B59C-F19C203649C0}" destId="{AC6F6C74-D83E-4508-AD08-C0EAA91A67AE}" srcOrd="1" destOrd="0" presId="urn:microsoft.com/office/officeart/2005/8/layout/vList4"/>
    <dgm:cxn modelId="{685CF96E-CF58-4AAB-870D-16D5D1EC7852}" srcId="{61C985DE-691F-4A04-AF43-E251518981D6}" destId="{01DFD401-DD23-428A-9962-D7C48CEF5019}" srcOrd="0" destOrd="0" parTransId="{CBE8B44B-E22C-4B38-BFBF-647C4CEB5DE8}" sibTransId="{4268CAEB-91BE-407D-9CFA-D44F8B829DC2}"/>
    <dgm:cxn modelId="{78D28C42-5B50-4A75-B15E-CBAD19298AC9}" type="presOf" srcId="{437B1C7A-07DD-428B-9A4A-A5FFCEC31367}" destId="{EE579B0E-F644-4111-822F-11F9DFC73AA2}" srcOrd="1" destOrd="0" presId="urn:microsoft.com/office/officeart/2005/8/layout/vList4"/>
    <dgm:cxn modelId="{C24C729B-C3CA-428A-97F5-E470B7C097EB}" type="presOf" srcId="{61C985DE-691F-4A04-AF43-E251518981D6}" destId="{C525F14C-6E77-4F01-B1B4-AAC7B8E76948}" srcOrd="0" destOrd="0" presId="urn:microsoft.com/office/officeart/2005/8/layout/vList4"/>
    <dgm:cxn modelId="{D9A0BEF7-FB1E-47B7-9E88-4DC41A085AFE}" srcId="{61C985DE-691F-4A04-AF43-E251518981D6}" destId="{657EAC9D-9064-4826-B459-4963005E2C17}" srcOrd="1" destOrd="0" parTransId="{64F826FE-54FD-48EE-8D47-932DC757BD09}" sibTransId="{937F1C1C-F3FC-4CA3-B852-08472C14951C}"/>
    <dgm:cxn modelId="{7D086A51-B59A-4FFC-BC87-4D71C9A94D4A}" type="presOf" srcId="{42BD9C3D-BB75-4DDE-B59C-F19C203649C0}" destId="{F49BDADB-65FD-4178-BCE0-E77E301E4B8E}" srcOrd="0" destOrd="0" presId="urn:microsoft.com/office/officeart/2005/8/layout/vList4"/>
    <dgm:cxn modelId="{3FEDFF02-A34B-431E-BEA2-EAC0AC4DCF32}" type="presOf" srcId="{657EAC9D-9064-4826-B459-4963005E2C17}" destId="{1E553190-B48D-422B-A240-BB85124B56EC}" srcOrd="1" destOrd="0" presId="urn:microsoft.com/office/officeart/2005/8/layout/vList4"/>
    <dgm:cxn modelId="{F7A29C4A-82C9-45B5-9012-8E52FC4A52A1}" type="presOf" srcId="{01DFD401-DD23-428A-9962-D7C48CEF5019}" destId="{3AB5517F-8847-40C2-8546-26EFD0F6A8C6}" srcOrd="1" destOrd="0" presId="urn:microsoft.com/office/officeart/2005/8/layout/vList4"/>
    <dgm:cxn modelId="{DFCC0AF2-C0EC-4531-997D-4CC03DA70FC8}" srcId="{61C985DE-691F-4A04-AF43-E251518981D6}" destId="{C6708F00-C7B1-4F48-A268-C34FB6FC29EC}" srcOrd="2" destOrd="0" parTransId="{C3E96E60-303E-400B-A3D0-BACBB34875E8}" sibTransId="{123F8F72-A9B3-4723-A3D0-AEB118702ED1}"/>
    <dgm:cxn modelId="{0FB4D3C2-EAF9-4735-840A-27199BEDE1F3}" srcId="{61C985DE-691F-4A04-AF43-E251518981D6}" destId="{42BD9C3D-BB75-4DDE-B59C-F19C203649C0}" srcOrd="4" destOrd="0" parTransId="{D585D99B-95FF-4993-96BC-34B1F937EDF5}" sibTransId="{4BBEC4F9-22A2-4976-8232-C9CDB6D70E44}"/>
    <dgm:cxn modelId="{5BE56D67-EBB7-49D3-8038-179983D94CCA}" type="presOf" srcId="{437B1C7A-07DD-428B-9A4A-A5FFCEC31367}" destId="{23F98308-A0A6-4323-A5AB-BB4154D69F7B}" srcOrd="0" destOrd="0" presId="urn:microsoft.com/office/officeart/2005/8/layout/vList4"/>
    <dgm:cxn modelId="{D88B3060-3155-44FC-9C26-61B392759945}" type="presOf" srcId="{657EAC9D-9064-4826-B459-4963005E2C17}" destId="{13B41E9C-25E3-4E08-B502-FDEA65C66668}" srcOrd="0" destOrd="0" presId="urn:microsoft.com/office/officeart/2005/8/layout/vList4"/>
    <dgm:cxn modelId="{F36DC6A8-539A-4D1C-B3D0-C01B9D9204F3}" type="presParOf" srcId="{C525F14C-6E77-4F01-B1B4-AAC7B8E76948}" destId="{20D07B6A-1D6F-4ABA-B6E7-9A54FE60A635}" srcOrd="0" destOrd="0" presId="urn:microsoft.com/office/officeart/2005/8/layout/vList4"/>
    <dgm:cxn modelId="{7AD621FE-C5F5-48CC-97A0-84A77490D4C5}" type="presParOf" srcId="{20D07B6A-1D6F-4ABA-B6E7-9A54FE60A635}" destId="{CAFBCD58-47C3-4FD9-9C7A-FC7D4573B928}" srcOrd="0" destOrd="0" presId="urn:microsoft.com/office/officeart/2005/8/layout/vList4"/>
    <dgm:cxn modelId="{F2609496-3FAC-4241-95B9-19DB2C6DC2D5}" type="presParOf" srcId="{20D07B6A-1D6F-4ABA-B6E7-9A54FE60A635}" destId="{1E521373-9DF9-4D3D-ACC6-D63F3EC2C9D4}" srcOrd="1" destOrd="0" presId="urn:microsoft.com/office/officeart/2005/8/layout/vList4"/>
    <dgm:cxn modelId="{858FEDFC-C401-44C7-A17B-E5BB9DB12CB8}" type="presParOf" srcId="{20D07B6A-1D6F-4ABA-B6E7-9A54FE60A635}" destId="{3AB5517F-8847-40C2-8546-26EFD0F6A8C6}" srcOrd="2" destOrd="0" presId="urn:microsoft.com/office/officeart/2005/8/layout/vList4"/>
    <dgm:cxn modelId="{C39075A3-AAA3-4F8D-9093-4BE3962A7353}" type="presParOf" srcId="{C525F14C-6E77-4F01-B1B4-AAC7B8E76948}" destId="{D69567A9-F512-4821-8023-E9960569A079}" srcOrd="1" destOrd="0" presId="urn:microsoft.com/office/officeart/2005/8/layout/vList4"/>
    <dgm:cxn modelId="{CF4C8B93-B3AB-46EF-8B17-6461F53F276F}" type="presParOf" srcId="{C525F14C-6E77-4F01-B1B4-AAC7B8E76948}" destId="{BBA2FDFF-E30B-40DC-A6B2-BB84C20D0AE7}" srcOrd="2" destOrd="0" presId="urn:microsoft.com/office/officeart/2005/8/layout/vList4"/>
    <dgm:cxn modelId="{014F481E-A083-4905-97F4-95308D92B69B}" type="presParOf" srcId="{BBA2FDFF-E30B-40DC-A6B2-BB84C20D0AE7}" destId="{13B41E9C-25E3-4E08-B502-FDEA65C66668}" srcOrd="0" destOrd="0" presId="urn:microsoft.com/office/officeart/2005/8/layout/vList4"/>
    <dgm:cxn modelId="{364B53BF-DE58-4D21-8BA6-FDA0E5B45CD4}" type="presParOf" srcId="{BBA2FDFF-E30B-40DC-A6B2-BB84C20D0AE7}" destId="{4E3330DA-779B-4724-9CF2-6B246DA33514}" srcOrd="1" destOrd="0" presId="urn:microsoft.com/office/officeart/2005/8/layout/vList4"/>
    <dgm:cxn modelId="{56C96B9F-368F-4151-B049-36B3AF237D77}" type="presParOf" srcId="{BBA2FDFF-E30B-40DC-A6B2-BB84C20D0AE7}" destId="{1E553190-B48D-422B-A240-BB85124B56EC}" srcOrd="2" destOrd="0" presId="urn:microsoft.com/office/officeart/2005/8/layout/vList4"/>
    <dgm:cxn modelId="{9B4FBD81-1570-4E1D-A99A-31B020C757F7}" type="presParOf" srcId="{C525F14C-6E77-4F01-B1B4-AAC7B8E76948}" destId="{33E77934-39C2-4C91-8747-F2FFD5C961CB}" srcOrd="3" destOrd="0" presId="urn:microsoft.com/office/officeart/2005/8/layout/vList4"/>
    <dgm:cxn modelId="{9CA7BACA-4675-4340-B41F-934DC6CD901C}" type="presParOf" srcId="{C525F14C-6E77-4F01-B1B4-AAC7B8E76948}" destId="{A5239FFC-D967-4E94-BAD4-F4A443273620}" srcOrd="4" destOrd="0" presId="urn:microsoft.com/office/officeart/2005/8/layout/vList4"/>
    <dgm:cxn modelId="{AC771D1C-DEE8-45A8-8E92-2AB0A932E29A}" type="presParOf" srcId="{A5239FFC-D967-4E94-BAD4-F4A443273620}" destId="{197BC377-DF97-4DC2-9723-12F9C8DA355A}" srcOrd="0" destOrd="0" presId="urn:microsoft.com/office/officeart/2005/8/layout/vList4"/>
    <dgm:cxn modelId="{4526D273-A0AB-416B-9562-F0874CBA2BA5}" type="presParOf" srcId="{A5239FFC-D967-4E94-BAD4-F4A443273620}" destId="{2867EE4E-3144-41D5-9364-0233BFDDECC2}" srcOrd="1" destOrd="0" presId="urn:microsoft.com/office/officeart/2005/8/layout/vList4"/>
    <dgm:cxn modelId="{CE828F04-54F2-437F-8D56-B994BA2BDE4D}" type="presParOf" srcId="{A5239FFC-D967-4E94-BAD4-F4A443273620}" destId="{CDF11134-7D50-40C9-A018-4F3B16571E0E}" srcOrd="2" destOrd="0" presId="urn:microsoft.com/office/officeart/2005/8/layout/vList4"/>
    <dgm:cxn modelId="{915B1857-B22C-4AFB-9AF6-182FCF0FF9EA}" type="presParOf" srcId="{C525F14C-6E77-4F01-B1B4-AAC7B8E76948}" destId="{A17A1BB7-79EC-45F2-856A-B82DF895B945}" srcOrd="5" destOrd="0" presId="urn:microsoft.com/office/officeart/2005/8/layout/vList4"/>
    <dgm:cxn modelId="{84422DE9-B654-47BB-B835-5B2B76F8D3EB}" type="presParOf" srcId="{C525F14C-6E77-4F01-B1B4-AAC7B8E76948}" destId="{ABAAEE4A-57FB-4D20-84C7-2755E92EDD17}" srcOrd="6" destOrd="0" presId="urn:microsoft.com/office/officeart/2005/8/layout/vList4"/>
    <dgm:cxn modelId="{07A0DE85-AAD4-4B4A-A393-5AAE9D157D4B}" type="presParOf" srcId="{ABAAEE4A-57FB-4D20-84C7-2755E92EDD17}" destId="{23F98308-A0A6-4323-A5AB-BB4154D69F7B}" srcOrd="0" destOrd="0" presId="urn:microsoft.com/office/officeart/2005/8/layout/vList4"/>
    <dgm:cxn modelId="{4FBF4F30-7660-4EAE-807C-284A513B4440}" type="presParOf" srcId="{ABAAEE4A-57FB-4D20-84C7-2755E92EDD17}" destId="{FD320FB0-7E7A-4D1B-9DE3-7FF56B4ADF97}" srcOrd="1" destOrd="0" presId="urn:microsoft.com/office/officeart/2005/8/layout/vList4"/>
    <dgm:cxn modelId="{6A618158-C8A5-4A58-BE1E-B43F1779CBEE}" type="presParOf" srcId="{ABAAEE4A-57FB-4D20-84C7-2755E92EDD17}" destId="{EE579B0E-F644-4111-822F-11F9DFC73AA2}" srcOrd="2" destOrd="0" presId="urn:microsoft.com/office/officeart/2005/8/layout/vList4"/>
    <dgm:cxn modelId="{78ED7091-B5B6-4ABA-A47D-A6A739091209}" type="presParOf" srcId="{C525F14C-6E77-4F01-B1B4-AAC7B8E76948}" destId="{0023A683-550E-4229-87E8-84337ECCA265}" srcOrd="7" destOrd="0" presId="urn:microsoft.com/office/officeart/2005/8/layout/vList4"/>
    <dgm:cxn modelId="{C5665439-3C11-4D06-8796-2D76E85D208D}" type="presParOf" srcId="{C525F14C-6E77-4F01-B1B4-AAC7B8E76948}" destId="{ABFAFC87-97F6-4DFE-8052-8DD1E73DA57A}" srcOrd="8" destOrd="0" presId="urn:microsoft.com/office/officeart/2005/8/layout/vList4"/>
    <dgm:cxn modelId="{C70CEC8B-3B9F-42A7-8249-7F04B5C74885}" type="presParOf" srcId="{ABFAFC87-97F6-4DFE-8052-8DD1E73DA57A}" destId="{F49BDADB-65FD-4178-BCE0-E77E301E4B8E}" srcOrd="0" destOrd="0" presId="urn:microsoft.com/office/officeart/2005/8/layout/vList4"/>
    <dgm:cxn modelId="{B1DC034D-60A4-42E5-B7E3-9B48452A0286}" type="presParOf" srcId="{ABFAFC87-97F6-4DFE-8052-8DD1E73DA57A}" destId="{78A9B213-CE8B-47D3-8F3A-D8834667EE25}" srcOrd="1" destOrd="0" presId="urn:microsoft.com/office/officeart/2005/8/layout/vList4"/>
    <dgm:cxn modelId="{EC47EB22-F964-4A42-BB40-72B82A304DA5}" type="presParOf" srcId="{ABFAFC87-97F6-4DFE-8052-8DD1E73DA57A}" destId="{AC6F6C74-D83E-4508-AD08-C0EAA91A67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DD719-3032-4A61-AA26-1559F59AC693}" type="doc">
      <dgm:prSet loTypeId="urn:microsoft.com/office/officeart/2005/8/layout/radial6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D829C5-DB97-43EA-9F8E-BD783213B0B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Международное сотрудничество в Арктике</a:t>
          </a:r>
          <a:endParaRPr lang="ru-RU" sz="1800" dirty="0"/>
        </a:p>
      </dgm:t>
    </dgm:pt>
    <dgm:pt modelId="{6B23C066-E8BB-446C-8383-39370A5976A7}" type="parTrans" cxnId="{E66F2134-1CF1-4BCF-9C3A-377C1E3B3ADA}">
      <dgm:prSet/>
      <dgm:spPr/>
      <dgm:t>
        <a:bodyPr/>
        <a:lstStyle/>
        <a:p>
          <a:endParaRPr lang="ru-RU"/>
        </a:p>
      </dgm:t>
    </dgm:pt>
    <dgm:pt modelId="{42E30142-BBAF-419A-898E-A641A76C6757}" type="sibTrans" cxnId="{E66F2134-1CF1-4BCF-9C3A-377C1E3B3ADA}">
      <dgm:prSet/>
      <dgm:spPr/>
      <dgm:t>
        <a:bodyPr/>
        <a:lstStyle/>
        <a:p>
          <a:endParaRPr lang="ru-RU"/>
        </a:p>
      </dgm:t>
    </dgm:pt>
    <dgm:pt modelId="{04CC7BDE-6508-4D87-9C21-464C120017CC}">
      <dgm:prSet phldrT="[Текст]" custT="1"/>
      <dgm:spPr/>
      <dgm:t>
        <a:bodyPr/>
        <a:lstStyle/>
        <a:p>
          <a:r>
            <a:rPr lang="ru-RU" sz="1400" b="1" dirty="0" smtClean="0"/>
            <a:t>Развитие северной (полярной) медицины, здравоохранения </a:t>
          </a:r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4F978AE-6817-4284-BD8C-65E1AA3684AD}" type="parTrans" cxnId="{F803AECA-5348-44F1-9D06-3157EE2B87C5}">
      <dgm:prSet/>
      <dgm:spPr/>
      <dgm:t>
        <a:bodyPr/>
        <a:lstStyle/>
        <a:p>
          <a:endParaRPr lang="ru-RU"/>
        </a:p>
      </dgm:t>
    </dgm:pt>
    <dgm:pt modelId="{88871648-D900-49CF-86FF-3EEAA2FF2BE1}" type="sibTrans" cxnId="{F803AECA-5348-44F1-9D06-3157EE2B87C5}">
      <dgm:prSet/>
      <dgm:spPr/>
      <dgm:t>
        <a:bodyPr/>
        <a:lstStyle/>
        <a:p>
          <a:endParaRPr lang="ru-RU"/>
        </a:p>
      </dgm:t>
    </dgm:pt>
    <dgm:pt modelId="{F6CD8139-C1BD-48B6-A1E8-E3B7A1493407}">
      <dgm:prSet phldrT="[Текст]" custT="1"/>
      <dgm:spPr/>
      <dgm:t>
        <a:bodyPr/>
        <a:lstStyle/>
        <a:p>
          <a:r>
            <a:rPr lang="ru-RU" sz="1400" b="1" dirty="0" smtClean="0"/>
            <a:t>Социально-гуманитарная сфера Европейского Севера и Арктики</a:t>
          </a:r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5ECFDDA-5FFD-4CD5-8959-6BCA16DA29EC}" type="parTrans" cxnId="{3FABA6E7-FF2B-4952-9C3B-9023C699C071}">
      <dgm:prSet/>
      <dgm:spPr/>
      <dgm:t>
        <a:bodyPr/>
        <a:lstStyle/>
        <a:p>
          <a:endParaRPr lang="ru-RU"/>
        </a:p>
      </dgm:t>
    </dgm:pt>
    <dgm:pt modelId="{6F16B8C8-B957-4079-A7FA-6FF6D4BA17B9}" type="sibTrans" cxnId="{3FABA6E7-FF2B-4952-9C3B-9023C699C071}">
      <dgm:prSet/>
      <dgm:spPr/>
      <dgm:t>
        <a:bodyPr/>
        <a:lstStyle/>
        <a:p>
          <a:endParaRPr lang="ru-RU"/>
        </a:p>
      </dgm:t>
    </dgm:pt>
    <dgm:pt modelId="{BEB18E52-4076-460F-A803-EB9B6527ACE1}">
      <dgm:prSet phldrT="[Текст]" custT="1"/>
      <dgm:spPr/>
      <dgm:t>
        <a:bodyPr/>
        <a:lstStyle/>
        <a:p>
          <a:r>
            <a:rPr lang="ru-RU" sz="1400" b="1" dirty="0" smtClean="0"/>
            <a:t>Развитие инфраструктуры Северо-Арктического региона </a:t>
          </a:r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14B9D32-797B-46A5-B040-34D19AAB8F43}" type="parTrans" cxnId="{17DE8BD8-4C8B-4472-A4A0-8C35172E592B}">
      <dgm:prSet/>
      <dgm:spPr/>
      <dgm:t>
        <a:bodyPr/>
        <a:lstStyle/>
        <a:p>
          <a:endParaRPr lang="ru-RU"/>
        </a:p>
      </dgm:t>
    </dgm:pt>
    <dgm:pt modelId="{82180DC5-E17C-4455-99B7-25650EF41454}" type="sibTrans" cxnId="{17DE8BD8-4C8B-4472-A4A0-8C35172E592B}">
      <dgm:prSet/>
      <dgm:spPr/>
      <dgm:t>
        <a:bodyPr/>
        <a:lstStyle/>
        <a:p>
          <a:endParaRPr lang="ru-RU"/>
        </a:p>
      </dgm:t>
    </dgm:pt>
    <dgm:pt modelId="{819FDDBB-81B3-41BB-ADB4-037A5133CC5C}">
      <dgm:prSet phldrT="[Текст]" custT="1"/>
      <dgm:spPr/>
      <dgm:t>
        <a:bodyPr/>
        <a:lstStyle/>
        <a:p>
          <a:r>
            <a:rPr lang="ru-RU" sz="1400" b="1" dirty="0" smtClean="0"/>
            <a:t>Высокотехнологичные наукоемкие отрасли и производства </a:t>
          </a:r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D3B1AB9-457F-4055-815B-061164675213}" type="parTrans" cxnId="{D4A8A5FD-5AF7-4307-8C3E-C1D8882083AE}">
      <dgm:prSet/>
      <dgm:spPr/>
      <dgm:t>
        <a:bodyPr/>
        <a:lstStyle/>
        <a:p>
          <a:endParaRPr lang="ru-RU"/>
        </a:p>
      </dgm:t>
    </dgm:pt>
    <dgm:pt modelId="{61FCCE03-B32F-4264-9DF5-DAE5E77DAEA8}" type="sibTrans" cxnId="{D4A8A5FD-5AF7-4307-8C3E-C1D8882083AE}">
      <dgm:prSet/>
      <dgm:spPr/>
      <dgm:t>
        <a:bodyPr/>
        <a:lstStyle/>
        <a:p>
          <a:endParaRPr lang="ru-RU"/>
        </a:p>
      </dgm:t>
    </dgm:pt>
    <dgm:pt modelId="{A480DDB6-9222-41C1-81A5-9D94057A543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Комплексное использование биоресурсов</a:t>
          </a:r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C3DF77D-E48B-4A2B-9A49-9213F3A06B4E}" type="parTrans" cxnId="{8250404D-B51B-422D-8067-6CF8494D05E1}">
      <dgm:prSet/>
      <dgm:spPr/>
      <dgm:t>
        <a:bodyPr/>
        <a:lstStyle/>
        <a:p>
          <a:endParaRPr lang="ru-RU"/>
        </a:p>
      </dgm:t>
    </dgm:pt>
    <dgm:pt modelId="{ED94D871-4CC3-4139-AE26-CFFD8EA3097A}" type="sibTrans" cxnId="{8250404D-B51B-422D-8067-6CF8494D05E1}">
      <dgm:prSet/>
      <dgm:spPr/>
      <dgm:t>
        <a:bodyPr/>
        <a:lstStyle/>
        <a:p>
          <a:endParaRPr lang="ru-RU"/>
        </a:p>
      </dgm:t>
    </dgm:pt>
    <dgm:pt modelId="{FD0FBD2E-D6DE-4BC9-9693-150EF527C2CD}">
      <dgm:prSet phldrT="[Текст]" custT="1"/>
      <dgm:spPr/>
      <dgm:t>
        <a:bodyPr/>
        <a:lstStyle/>
        <a:p>
          <a:r>
            <a:rPr lang="ru-RU" sz="1400" b="1" dirty="0" smtClean="0"/>
            <a:t>Защита и сохранение окружающей среды</a:t>
          </a:r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3CFDD77-69A1-4B5B-B672-BA7E55D62B72}" type="parTrans" cxnId="{E1D0B608-EE40-41AA-99C6-DE7F6B1507DE}">
      <dgm:prSet/>
      <dgm:spPr/>
      <dgm:t>
        <a:bodyPr/>
        <a:lstStyle/>
        <a:p>
          <a:endParaRPr lang="ru-RU"/>
        </a:p>
      </dgm:t>
    </dgm:pt>
    <dgm:pt modelId="{9B7F3555-9B97-4346-BE55-054A75C69167}" type="sibTrans" cxnId="{E1D0B608-EE40-41AA-99C6-DE7F6B1507DE}">
      <dgm:prSet/>
      <dgm:spPr/>
      <dgm:t>
        <a:bodyPr/>
        <a:lstStyle/>
        <a:p>
          <a:endParaRPr lang="ru-RU"/>
        </a:p>
      </dgm:t>
    </dgm:pt>
    <dgm:pt modelId="{3453A5DF-64F3-4FA1-BCE6-B99F90F6A60C}" type="pres">
      <dgm:prSet presAssocID="{FDCDD719-3032-4A61-AA26-1559F59AC6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70E61-F782-4E98-A4E7-4EFFEB5EDF5A}" type="pres">
      <dgm:prSet presAssocID="{7CD829C5-DB97-43EA-9F8E-BD783213B0BA}" presName="centerShape" presStyleLbl="node0" presStyleIdx="0" presStyleCnt="1" custScaleX="140171" custLinFactNeighborX="1530" custLinFactNeighborY="-1256"/>
      <dgm:spPr/>
      <dgm:t>
        <a:bodyPr/>
        <a:lstStyle/>
        <a:p>
          <a:endParaRPr lang="ru-RU"/>
        </a:p>
      </dgm:t>
    </dgm:pt>
    <dgm:pt modelId="{8C228F4B-D223-494D-A289-546BC38D2670}" type="pres">
      <dgm:prSet presAssocID="{819FDDBB-81B3-41BB-ADB4-037A5133CC5C}" presName="node" presStyleLbl="node1" presStyleIdx="0" presStyleCnt="6" custScaleX="178344" custScaleY="85076" custRadScaleRad="101484" custRadScaleInc="17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8EF80-A4E2-4790-9678-84E5BBE97B14}" type="pres">
      <dgm:prSet presAssocID="{819FDDBB-81B3-41BB-ADB4-037A5133CC5C}" presName="dummy" presStyleCnt="0"/>
      <dgm:spPr/>
    </dgm:pt>
    <dgm:pt modelId="{3C760E9F-53E7-44E0-B11C-0A780B105800}" type="pres">
      <dgm:prSet presAssocID="{61FCCE03-B32F-4264-9DF5-DAE5E77DAEA8}" presName="sibTrans" presStyleLbl="sibTrans2D1" presStyleIdx="0" presStyleCnt="6"/>
      <dgm:spPr/>
      <dgm:t>
        <a:bodyPr/>
        <a:lstStyle/>
        <a:p>
          <a:endParaRPr lang="ru-RU"/>
        </a:p>
      </dgm:t>
    </dgm:pt>
    <dgm:pt modelId="{D1BDF7B2-C9BB-4490-88F5-EBBFF5CCE348}" type="pres">
      <dgm:prSet presAssocID="{A480DDB6-9222-41C1-81A5-9D94057A543E}" presName="node" presStyleLbl="node1" presStyleIdx="1" presStyleCnt="6" custScaleX="159632" custScaleY="92356" custRadScaleRad="118376" custRadScaleInc="47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63ACA-F517-4939-AE01-D1CA5BB0732F}" type="pres">
      <dgm:prSet presAssocID="{A480DDB6-9222-41C1-81A5-9D94057A543E}" presName="dummy" presStyleCnt="0"/>
      <dgm:spPr/>
    </dgm:pt>
    <dgm:pt modelId="{B63E5AB2-D928-467B-A5D4-5BDCBBF2A5DB}" type="pres">
      <dgm:prSet presAssocID="{ED94D871-4CC3-4139-AE26-CFFD8EA3097A}" presName="sibTrans" presStyleLbl="sibTrans2D1" presStyleIdx="1" presStyleCnt="6"/>
      <dgm:spPr/>
      <dgm:t>
        <a:bodyPr/>
        <a:lstStyle/>
        <a:p>
          <a:endParaRPr lang="ru-RU"/>
        </a:p>
      </dgm:t>
    </dgm:pt>
    <dgm:pt modelId="{4B9C44EE-598C-4C66-A419-CA674ECF9AAE}" type="pres">
      <dgm:prSet presAssocID="{FD0FBD2E-D6DE-4BC9-9693-150EF527C2CD}" presName="node" presStyleLbl="node1" presStyleIdx="2" presStyleCnt="6" custScaleX="158493" custScaleY="86963" custRadScaleRad="122948" custRadScaleInc="-27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9E1DE-09E6-4661-A7D6-985B4976EB6C}" type="pres">
      <dgm:prSet presAssocID="{FD0FBD2E-D6DE-4BC9-9693-150EF527C2CD}" presName="dummy" presStyleCnt="0"/>
      <dgm:spPr/>
    </dgm:pt>
    <dgm:pt modelId="{E03BF03E-3D34-494E-8ECD-AF8965C28012}" type="pres">
      <dgm:prSet presAssocID="{9B7F3555-9B97-4346-BE55-054A75C6916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276EA455-BF99-4BEB-884C-C763234F736A}" type="pres">
      <dgm:prSet presAssocID="{04CC7BDE-6508-4D87-9C21-464C120017CC}" presName="node" presStyleLbl="node1" presStyleIdx="3" presStyleCnt="6" custScaleX="178383" custScaleY="84474" custRadScaleRad="103909" custRadScaleInc="-2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381DD-441D-4E9B-958B-12C960D90C34}" type="pres">
      <dgm:prSet presAssocID="{04CC7BDE-6508-4D87-9C21-464C120017CC}" presName="dummy" presStyleCnt="0"/>
      <dgm:spPr/>
      <dgm:t>
        <a:bodyPr/>
        <a:lstStyle/>
        <a:p>
          <a:endParaRPr lang="ru-RU"/>
        </a:p>
      </dgm:t>
    </dgm:pt>
    <dgm:pt modelId="{66D9CA53-EA0B-4ED1-BADF-C23BC9A18AAA}" type="pres">
      <dgm:prSet presAssocID="{88871648-D900-49CF-86FF-3EEAA2FF2BE1}" presName="sibTrans" presStyleLbl="sibTrans2D1" presStyleIdx="3" presStyleCnt="6"/>
      <dgm:spPr/>
      <dgm:t>
        <a:bodyPr/>
        <a:lstStyle/>
        <a:p>
          <a:endParaRPr lang="ru-RU"/>
        </a:p>
      </dgm:t>
    </dgm:pt>
    <dgm:pt modelId="{4006651A-B026-4E87-993B-2BCA79CCFEBA}" type="pres">
      <dgm:prSet presAssocID="{F6CD8139-C1BD-48B6-A1E8-E3B7A1493407}" presName="node" presStyleLbl="node1" presStyleIdx="4" presStyleCnt="6" custScaleX="204678" custScaleY="99871" custRadScaleRad="113144" custRadScaleInc="10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53811-3911-4AD1-846A-1B39795F7B54}" type="pres">
      <dgm:prSet presAssocID="{F6CD8139-C1BD-48B6-A1E8-E3B7A1493407}" presName="dummy" presStyleCnt="0"/>
      <dgm:spPr/>
      <dgm:t>
        <a:bodyPr/>
        <a:lstStyle/>
        <a:p>
          <a:endParaRPr lang="ru-RU"/>
        </a:p>
      </dgm:t>
    </dgm:pt>
    <dgm:pt modelId="{D2314C64-B090-46BC-9BC3-A7C37DDF870B}" type="pres">
      <dgm:prSet presAssocID="{6F16B8C8-B957-4079-A7FA-6FF6D4BA17B9}" presName="sibTrans" presStyleLbl="sibTrans2D1" presStyleIdx="4" presStyleCnt="6"/>
      <dgm:spPr/>
      <dgm:t>
        <a:bodyPr/>
        <a:lstStyle/>
        <a:p>
          <a:endParaRPr lang="ru-RU"/>
        </a:p>
      </dgm:t>
    </dgm:pt>
    <dgm:pt modelId="{5838FFA0-C976-4C4B-A82A-3E75A016B11F}" type="pres">
      <dgm:prSet presAssocID="{BEB18E52-4076-460F-A803-EB9B6527ACE1}" presName="node" presStyleLbl="node1" presStyleIdx="5" presStyleCnt="6" custScaleX="186741" custScaleY="87228" custRadScaleRad="112228" custRadScaleInc="-2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32D12-3A6F-4307-9DEE-A37F1761A660}" type="pres">
      <dgm:prSet presAssocID="{BEB18E52-4076-460F-A803-EB9B6527ACE1}" presName="dummy" presStyleCnt="0"/>
      <dgm:spPr/>
      <dgm:t>
        <a:bodyPr/>
        <a:lstStyle/>
        <a:p>
          <a:endParaRPr lang="ru-RU"/>
        </a:p>
      </dgm:t>
    </dgm:pt>
    <dgm:pt modelId="{DE3F073C-BBE3-4679-8BA8-889748A7DFB3}" type="pres">
      <dgm:prSet presAssocID="{82180DC5-E17C-4455-99B7-25650EF41454}" presName="sibTrans" presStyleLbl="sibTrans2D1" presStyleIdx="5" presStyleCnt="6" custLinFactNeighborY="-492" custRadScaleRad="26458" custRadScaleInc="-2147483648"/>
      <dgm:spPr/>
      <dgm:t>
        <a:bodyPr/>
        <a:lstStyle/>
        <a:p>
          <a:endParaRPr lang="ru-RU"/>
        </a:p>
      </dgm:t>
    </dgm:pt>
  </dgm:ptLst>
  <dgm:cxnLst>
    <dgm:cxn modelId="{8250404D-B51B-422D-8067-6CF8494D05E1}" srcId="{7CD829C5-DB97-43EA-9F8E-BD783213B0BA}" destId="{A480DDB6-9222-41C1-81A5-9D94057A543E}" srcOrd="1" destOrd="0" parTransId="{4C3DF77D-E48B-4A2B-9A49-9213F3A06B4E}" sibTransId="{ED94D871-4CC3-4139-AE26-CFFD8EA3097A}"/>
    <dgm:cxn modelId="{FA52A399-DD8D-4358-B0F8-FF3CFDE061F4}" type="presOf" srcId="{BEB18E52-4076-460F-A803-EB9B6527ACE1}" destId="{5838FFA0-C976-4C4B-A82A-3E75A016B11F}" srcOrd="0" destOrd="0" presId="urn:microsoft.com/office/officeart/2005/8/layout/radial6"/>
    <dgm:cxn modelId="{22947C3F-2544-49A6-A482-608FF753DDE1}" type="presOf" srcId="{6F16B8C8-B957-4079-A7FA-6FF6D4BA17B9}" destId="{D2314C64-B090-46BC-9BC3-A7C37DDF870B}" srcOrd="0" destOrd="0" presId="urn:microsoft.com/office/officeart/2005/8/layout/radial6"/>
    <dgm:cxn modelId="{12F9DA96-ED72-4E82-8185-D4F6E19FBD17}" type="presOf" srcId="{88871648-D900-49CF-86FF-3EEAA2FF2BE1}" destId="{66D9CA53-EA0B-4ED1-BADF-C23BC9A18AAA}" srcOrd="0" destOrd="0" presId="urn:microsoft.com/office/officeart/2005/8/layout/radial6"/>
    <dgm:cxn modelId="{7543174E-C1D0-4382-BE89-AF433D8A04A6}" type="presOf" srcId="{7CD829C5-DB97-43EA-9F8E-BD783213B0BA}" destId="{C2170E61-F782-4E98-A4E7-4EFFEB5EDF5A}" srcOrd="0" destOrd="0" presId="urn:microsoft.com/office/officeart/2005/8/layout/radial6"/>
    <dgm:cxn modelId="{41261449-EB70-457F-B913-A82A9558AEEA}" type="presOf" srcId="{82180DC5-E17C-4455-99B7-25650EF41454}" destId="{DE3F073C-BBE3-4679-8BA8-889748A7DFB3}" srcOrd="0" destOrd="0" presId="urn:microsoft.com/office/officeart/2005/8/layout/radial6"/>
    <dgm:cxn modelId="{E66F2134-1CF1-4BCF-9C3A-377C1E3B3ADA}" srcId="{FDCDD719-3032-4A61-AA26-1559F59AC693}" destId="{7CD829C5-DB97-43EA-9F8E-BD783213B0BA}" srcOrd="0" destOrd="0" parTransId="{6B23C066-E8BB-446C-8383-39370A5976A7}" sibTransId="{42E30142-BBAF-419A-898E-A641A76C6757}"/>
    <dgm:cxn modelId="{E1D0B608-EE40-41AA-99C6-DE7F6B1507DE}" srcId="{7CD829C5-DB97-43EA-9F8E-BD783213B0BA}" destId="{FD0FBD2E-D6DE-4BC9-9693-150EF527C2CD}" srcOrd="2" destOrd="0" parTransId="{43CFDD77-69A1-4B5B-B672-BA7E55D62B72}" sibTransId="{9B7F3555-9B97-4346-BE55-054A75C69167}"/>
    <dgm:cxn modelId="{C26F5CBD-480E-4EF6-91E7-A452746772ED}" type="presOf" srcId="{A480DDB6-9222-41C1-81A5-9D94057A543E}" destId="{D1BDF7B2-C9BB-4490-88F5-EBBFF5CCE348}" srcOrd="0" destOrd="0" presId="urn:microsoft.com/office/officeart/2005/8/layout/radial6"/>
    <dgm:cxn modelId="{FECBA38E-5CB3-4E1F-842A-795D8CFB0DA8}" type="presOf" srcId="{04CC7BDE-6508-4D87-9C21-464C120017CC}" destId="{276EA455-BF99-4BEB-884C-C763234F736A}" srcOrd="0" destOrd="0" presId="urn:microsoft.com/office/officeart/2005/8/layout/radial6"/>
    <dgm:cxn modelId="{6A91943F-07BB-4AB9-879F-54C02CF73BB8}" type="presOf" srcId="{ED94D871-4CC3-4139-AE26-CFFD8EA3097A}" destId="{B63E5AB2-D928-467B-A5D4-5BDCBBF2A5DB}" srcOrd="0" destOrd="0" presId="urn:microsoft.com/office/officeart/2005/8/layout/radial6"/>
    <dgm:cxn modelId="{D4A8A5FD-5AF7-4307-8C3E-C1D8882083AE}" srcId="{7CD829C5-DB97-43EA-9F8E-BD783213B0BA}" destId="{819FDDBB-81B3-41BB-ADB4-037A5133CC5C}" srcOrd="0" destOrd="0" parTransId="{1D3B1AB9-457F-4055-815B-061164675213}" sibTransId="{61FCCE03-B32F-4264-9DF5-DAE5E77DAEA8}"/>
    <dgm:cxn modelId="{4485E4E5-3709-4F7F-8DD4-D021EE4A4606}" type="presOf" srcId="{9B7F3555-9B97-4346-BE55-054A75C69167}" destId="{E03BF03E-3D34-494E-8ECD-AF8965C28012}" srcOrd="0" destOrd="0" presId="urn:microsoft.com/office/officeart/2005/8/layout/radial6"/>
    <dgm:cxn modelId="{38A68BDB-4A37-40E0-BB8E-AEBE4886AD23}" type="presOf" srcId="{61FCCE03-B32F-4264-9DF5-DAE5E77DAEA8}" destId="{3C760E9F-53E7-44E0-B11C-0A780B105800}" srcOrd="0" destOrd="0" presId="urn:microsoft.com/office/officeart/2005/8/layout/radial6"/>
    <dgm:cxn modelId="{6CBB15E8-F1FF-432E-8E0D-ABD09DE47488}" type="presOf" srcId="{FDCDD719-3032-4A61-AA26-1559F59AC693}" destId="{3453A5DF-64F3-4FA1-BCE6-B99F90F6A60C}" srcOrd="0" destOrd="0" presId="urn:microsoft.com/office/officeart/2005/8/layout/radial6"/>
    <dgm:cxn modelId="{F803AECA-5348-44F1-9D06-3157EE2B87C5}" srcId="{7CD829C5-DB97-43EA-9F8E-BD783213B0BA}" destId="{04CC7BDE-6508-4D87-9C21-464C120017CC}" srcOrd="3" destOrd="0" parTransId="{64F978AE-6817-4284-BD8C-65E1AA3684AD}" sibTransId="{88871648-D900-49CF-86FF-3EEAA2FF2BE1}"/>
    <dgm:cxn modelId="{3FABA6E7-FF2B-4952-9C3B-9023C699C071}" srcId="{7CD829C5-DB97-43EA-9F8E-BD783213B0BA}" destId="{F6CD8139-C1BD-48B6-A1E8-E3B7A1493407}" srcOrd="4" destOrd="0" parTransId="{C5ECFDDA-5FFD-4CD5-8959-6BCA16DA29EC}" sibTransId="{6F16B8C8-B957-4079-A7FA-6FF6D4BA17B9}"/>
    <dgm:cxn modelId="{1272FBE2-54A9-4D28-95F5-756EDD774EE7}" type="presOf" srcId="{819FDDBB-81B3-41BB-ADB4-037A5133CC5C}" destId="{8C228F4B-D223-494D-A289-546BC38D2670}" srcOrd="0" destOrd="0" presId="urn:microsoft.com/office/officeart/2005/8/layout/radial6"/>
    <dgm:cxn modelId="{93D819E5-7F2A-4631-9E43-DF3B625EFB16}" type="presOf" srcId="{F6CD8139-C1BD-48B6-A1E8-E3B7A1493407}" destId="{4006651A-B026-4E87-993B-2BCA79CCFEBA}" srcOrd="0" destOrd="0" presId="urn:microsoft.com/office/officeart/2005/8/layout/radial6"/>
    <dgm:cxn modelId="{17DE8BD8-4C8B-4472-A4A0-8C35172E592B}" srcId="{7CD829C5-DB97-43EA-9F8E-BD783213B0BA}" destId="{BEB18E52-4076-460F-A803-EB9B6527ACE1}" srcOrd="5" destOrd="0" parTransId="{514B9D32-797B-46A5-B040-34D19AAB8F43}" sibTransId="{82180DC5-E17C-4455-99B7-25650EF41454}"/>
    <dgm:cxn modelId="{1D064F96-93C5-49A6-8696-821EC5CEBCEC}" type="presOf" srcId="{FD0FBD2E-D6DE-4BC9-9693-150EF527C2CD}" destId="{4B9C44EE-598C-4C66-A419-CA674ECF9AAE}" srcOrd="0" destOrd="0" presId="urn:microsoft.com/office/officeart/2005/8/layout/radial6"/>
    <dgm:cxn modelId="{046F1498-8EF1-4AD1-8EE9-1BC2ABD9C8F1}" type="presParOf" srcId="{3453A5DF-64F3-4FA1-BCE6-B99F90F6A60C}" destId="{C2170E61-F782-4E98-A4E7-4EFFEB5EDF5A}" srcOrd="0" destOrd="0" presId="urn:microsoft.com/office/officeart/2005/8/layout/radial6"/>
    <dgm:cxn modelId="{2A553434-077F-4FEB-AF96-4CAE30A37CDB}" type="presParOf" srcId="{3453A5DF-64F3-4FA1-BCE6-B99F90F6A60C}" destId="{8C228F4B-D223-494D-A289-546BC38D2670}" srcOrd="1" destOrd="0" presId="urn:microsoft.com/office/officeart/2005/8/layout/radial6"/>
    <dgm:cxn modelId="{E75D3110-242B-458E-8581-C5C291BA5D6C}" type="presParOf" srcId="{3453A5DF-64F3-4FA1-BCE6-B99F90F6A60C}" destId="{5BF8EF80-A4E2-4790-9678-84E5BBE97B14}" srcOrd="2" destOrd="0" presId="urn:microsoft.com/office/officeart/2005/8/layout/radial6"/>
    <dgm:cxn modelId="{C49ACCC1-7E7E-494A-9B3C-8BD90BA8D8AB}" type="presParOf" srcId="{3453A5DF-64F3-4FA1-BCE6-B99F90F6A60C}" destId="{3C760E9F-53E7-44E0-B11C-0A780B105800}" srcOrd="3" destOrd="0" presId="urn:microsoft.com/office/officeart/2005/8/layout/radial6"/>
    <dgm:cxn modelId="{1213443B-EE59-4ABE-978B-706FA7A01FFA}" type="presParOf" srcId="{3453A5DF-64F3-4FA1-BCE6-B99F90F6A60C}" destId="{D1BDF7B2-C9BB-4490-88F5-EBBFF5CCE348}" srcOrd="4" destOrd="0" presId="urn:microsoft.com/office/officeart/2005/8/layout/radial6"/>
    <dgm:cxn modelId="{561A2529-8C5D-4866-8FA8-759DE276DB8C}" type="presParOf" srcId="{3453A5DF-64F3-4FA1-BCE6-B99F90F6A60C}" destId="{3CF63ACA-F517-4939-AE01-D1CA5BB0732F}" srcOrd="5" destOrd="0" presId="urn:microsoft.com/office/officeart/2005/8/layout/radial6"/>
    <dgm:cxn modelId="{B3CE6027-2E50-40D6-A56C-4C5816867E36}" type="presParOf" srcId="{3453A5DF-64F3-4FA1-BCE6-B99F90F6A60C}" destId="{B63E5AB2-D928-467B-A5D4-5BDCBBF2A5DB}" srcOrd="6" destOrd="0" presId="urn:microsoft.com/office/officeart/2005/8/layout/radial6"/>
    <dgm:cxn modelId="{39046D2F-564D-4D7E-B21A-028D5C5FDAD6}" type="presParOf" srcId="{3453A5DF-64F3-4FA1-BCE6-B99F90F6A60C}" destId="{4B9C44EE-598C-4C66-A419-CA674ECF9AAE}" srcOrd="7" destOrd="0" presId="urn:microsoft.com/office/officeart/2005/8/layout/radial6"/>
    <dgm:cxn modelId="{994C50DD-EE71-44A0-AA61-1FD30B9F052A}" type="presParOf" srcId="{3453A5DF-64F3-4FA1-BCE6-B99F90F6A60C}" destId="{E7C9E1DE-09E6-4661-A7D6-985B4976EB6C}" srcOrd="8" destOrd="0" presId="urn:microsoft.com/office/officeart/2005/8/layout/radial6"/>
    <dgm:cxn modelId="{0116D97A-02FD-455F-850E-13DAE7660277}" type="presParOf" srcId="{3453A5DF-64F3-4FA1-BCE6-B99F90F6A60C}" destId="{E03BF03E-3D34-494E-8ECD-AF8965C28012}" srcOrd="9" destOrd="0" presId="urn:microsoft.com/office/officeart/2005/8/layout/radial6"/>
    <dgm:cxn modelId="{C5E7CA43-454D-4F12-9EC3-D79B1807B806}" type="presParOf" srcId="{3453A5DF-64F3-4FA1-BCE6-B99F90F6A60C}" destId="{276EA455-BF99-4BEB-884C-C763234F736A}" srcOrd="10" destOrd="0" presId="urn:microsoft.com/office/officeart/2005/8/layout/radial6"/>
    <dgm:cxn modelId="{6E4AC08C-3074-4406-95FE-63417AAC4322}" type="presParOf" srcId="{3453A5DF-64F3-4FA1-BCE6-B99F90F6A60C}" destId="{9E7381DD-441D-4E9B-958B-12C960D90C34}" srcOrd="11" destOrd="0" presId="urn:microsoft.com/office/officeart/2005/8/layout/radial6"/>
    <dgm:cxn modelId="{71734FD7-8E13-4473-98B5-AA28A05A1636}" type="presParOf" srcId="{3453A5DF-64F3-4FA1-BCE6-B99F90F6A60C}" destId="{66D9CA53-EA0B-4ED1-BADF-C23BC9A18AAA}" srcOrd="12" destOrd="0" presId="urn:microsoft.com/office/officeart/2005/8/layout/radial6"/>
    <dgm:cxn modelId="{FBB8572D-1431-42D6-BCA8-BB799F384517}" type="presParOf" srcId="{3453A5DF-64F3-4FA1-BCE6-B99F90F6A60C}" destId="{4006651A-B026-4E87-993B-2BCA79CCFEBA}" srcOrd="13" destOrd="0" presId="urn:microsoft.com/office/officeart/2005/8/layout/radial6"/>
    <dgm:cxn modelId="{9FDC2D67-B523-4A01-B666-100A77C6443E}" type="presParOf" srcId="{3453A5DF-64F3-4FA1-BCE6-B99F90F6A60C}" destId="{B9153811-3911-4AD1-846A-1B39795F7B54}" srcOrd="14" destOrd="0" presId="urn:microsoft.com/office/officeart/2005/8/layout/radial6"/>
    <dgm:cxn modelId="{32FACD34-692C-4B92-8F1E-EA75A50A0355}" type="presParOf" srcId="{3453A5DF-64F3-4FA1-BCE6-B99F90F6A60C}" destId="{D2314C64-B090-46BC-9BC3-A7C37DDF870B}" srcOrd="15" destOrd="0" presId="urn:microsoft.com/office/officeart/2005/8/layout/radial6"/>
    <dgm:cxn modelId="{DCE0744B-3AEE-48CE-B063-607EF178E921}" type="presParOf" srcId="{3453A5DF-64F3-4FA1-BCE6-B99F90F6A60C}" destId="{5838FFA0-C976-4C4B-A82A-3E75A016B11F}" srcOrd="16" destOrd="0" presId="urn:microsoft.com/office/officeart/2005/8/layout/radial6"/>
    <dgm:cxn modelId="{9D4CE9D6-5984-4789-928E-B034031A263E}" type="presParOf" srcId="{3453A5DF-64F3-4FA1-BCE6-B99F90F6A60C}" destId="{C8632D12-3A6F-4307-9DEE-A37F1761A660}" srcOrd="17" destOrd="0" presId="urn:microsoft.com/office/officeart/2005/8/layout/radial6"/>
    <dgm:cxn modelId="{ABD31790-3DAB-41BE-9DF3-A2945713E5EA}" type="presParOf" srcId="{3453A5DF-64F3-4FA1-BCE6-B99F90F6A60C}" destId="{DE3F073C-BBE3-4679-8BA8-889748A7DFB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91478A-CE9F-457F-84BF-2957A38D37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F63481-B1AB-4869-90B1-E5F57A0873E1}">
      <dgm:prSet custT="1"/>
      <dgm:spPr/>
      <dgm:t>
        <a:bodyPr/>
        <a:lstStyle/>
        <a:p>
          <a:pPr rtl="0"/>
          <a:r>
            <a:rPr lang="ru-RU" sz="1400" b="1" dirty="0" smtClean="0"/>
            <a:t>Более 80 партнеров из 26 стран мира</a:t>
          </a:r>
          <a:endParaRPr lang="ru-RU" sz="1400" b="1" dirty="0"/>
        </a:p>
      </dgm:t>
    </dgm:pt>
    <dgm:pt modelId="{81A6A332-7983-4F1F-BC6D-73B4B88EEE98}" type="parTrans" cxnId="{F8FC69F0-609F-4005-9A63-F87D1F1AA30D}">
      <dgm:prSet/>
      <dgm:spPr/>
      <dgm:t>
        <a:bodyPr/>
        <a:lstStyle/>
        <a:p>
          <a:endParaRPr lang="ru-RU"/>
        </a:p>
      </dgm:t>
    </dgm:pt>
    <dgm:pt modelId="{D1FDDAE3-32FD-4CAC-B08A-0EC655718213}" type="sibTrans" cxnId="{F8FC69F0-609F-4005-9A63-F87D1F1AA30D}">
      <dgm:prSet/>
      <dgm:spPr/>
      <dgm:t>
        <a:bodyPr/>
        <a:lstStyle/>
        <a:p>
          <a:endParaRPr lang="ru-RU"/>
        </a:p>
      </dgm:t>
    </dgm:pt>
    <dgm:pt modelId="{0859B64A-7288-4F23-8ACB-6AC1A79023A1}">
      <dgm:prSet custT="1"/>
      <dgm:spPr/>
      <dgm:t>
        <a:bodyPr/>
        <a:lstStyle/>
        <a:p>
          <a:pPr rtl="0"/>
          <a:r>
            <a:rPr lang="ru-RU" sz="1400" b="1" dirty="0" smtClean="0"/>
            <a:t>4 международных сетевых консорциума </a:t>
          </a:r>
          <a:endParaRPr lang="ru-RU" sz="1400" b="1" dirty="0"/>
        </a:p>
      </dgm:t>
    </dgm:pt>
    <dgm:pt modelId="{70840BC0-EC48-46CE-B46A-D33CE78D93F1}" type="parTrans" cxnId="{2E18FFC0-1122-45B7-B376-F6BEA99303AB}">
      <dgm:prSet/>
      <dgm:spPr/>
      <dgm:t>
        <a:bodyPr/>
        <a:lstStyle/>
        <a:p>
          <a:endParaRPr lang="ru-RU"/>
        </a:p>
      </dgm:t>
    </dgm:pt>
    <dgm:pt modelId="{65ED73E4-46C8-4290-974E-7C54156CB93A}" type="sibTrans" cxnId="{2E18FFC0-1122-45B7-B376-F6BEA99303AB}">
      <dgm:prSet/>
      <dgm:spPr/>
      <dgm:t>
        <a:bodyPr/>
        <a:lstStyle/>
        <a:p>
          <a:endParaRPr lang="ru-RU"/>
        </a:p>
      </dgm:t>
    </dgm:pt>
    <dgm:pt modelId="{A355718E-F31D-47A7-B210-077600E3050E}">
      <dgm:prSet custT="1"/>
      <dgm:spPr/>
      <dgm:t>
        <a:bodyPr/>
        <a:lstStyle/>
        <a:p>
          <a:pPr rtl="0"/>
          <a:r>
            <a:rPr lang="ru-RU" sz="1400" b="1" dirty="0" smtClean="0"/>
            <a:t>Председатель Объединенной Рабочей группы по образованию и науке СБЕАР</a:t>
          </a:r>
          <a:endParaRPr lang="ru-RU" sz="1400" b="1" dirty="0"/>
        </a:p>
      </dgm:t>
    </dgm:pt>
    <dgm:pt modelId="{1E73A695-0EDD-4CAC-88A1-EA4CA4855809}" type="parTrans" cxnId="{EDEDFAC2-2273-448D-AA0C-7B17F1EA0374}">
      <dgm:prSet/>
      <dgm:spPr/>
      <dgm:t>
        <a:bodyPr/>
        <a:lstStyle/>
        <a:p>
          <a:endParaRPr lang="ru-RU"/>
        </a:p>
      </dgm:t>
    </dgm:pt>
    <dgm:pt modelId="{4A6274F3-9305-4BE3-ADCB-32B4FF123B08}" type="sibTrans" cxnId="{EDEDFAC2-2273-448D-AA0C-7B17F1EA0374}">
      <dgm:prSet/>
      <dgm:spPr/>
      <dgm:t>
        <a:bodyPr/>
        <a:lstStyle/>
        <a:p>
          <a:endParaRPr lang="ru-RU"/>
        </a:p>
      </dgm:t>
    </dgm:pt>
    <dgm:pt modelId="{87D64FE5-29BA-4555-8A09-3BF7D894EE04}">
      <dgm:prSet custT="1"/>
      <dgm:spPr/>
      <dgm:t>
        <a:bodyPr/>
        <a:lstStyle/>
        <a:p>
          <a:pPr rtl="0">
            <a:lnSpc>
              <a:spcPct val="80000"/>
            </a:lnSpc>
          </a:pPr>
          <a:r>
            <a:rPr lang="ru-RU" sz="1400" b="1" dirty="0" smtClean="0"/>
            <a:t>Более 40 крупных международных проектов с участием более 50 партнерских организаций</a:t>
          </a:r>
          <a:endParaRPr lang="ru-RU" sz="1400" b="1" dirty="0"/>
        </a:p>
      </dgm:t>
    </dgm:pt>
    <dgm:pt modelId="{AE987257-E662-4A8B-8D9E-09F0A1CDBD9A}" type="parTrans" cxnId="{D2757853-9C47-4737-90D7-C4DCA247D137}">
      <dgm:prSet/>
      <dgm:spPr/>
      <dgm:t>
        <a:bodyPr/>
        <a:lstStyle/>
        <a:p>
          <a:endParaRPr lang="ru-RU"/>
        </a:p>
      </dgm:t>
    </dgm:pt>
    <dgm:pt modelId="{B810E7C9-1E59-4756-952C-102421790393}" type="sibTrans" cxnId="{D2757853-9C47-4737-90D7-C4DCA247D137}">
      <dgm:prSet/>
      <dgm:spPr/>
      <dgm:t>
        <a:bodyPr/>
        <a:lstStyle/>
        <a:p>
          <a:endParaRPr lang="ru-RU"/>
        </a:p>
      </dgm:t>
    </dgm:pt>
    <dgm:pt modelId="{DA1892AA-4549-4D54-ABE3-1F834211FAFC}">
      <dgm:prSet custT="1"/>
      <dgm:spPr/>
      <dgm:t>
        <a:bodyPr/>
        <a:lstStyle/>
        <a:p>
          <a:pPr rtl="0"/>
          <a:r>
            <a:rPr lang="ru-RU" sz="1400" b="1" dirty="0" smtClean="0"/>
            <a:t>8 международных образовательных программ</a:t>
          </a:r>
          <a:endParaRPr lang="ru-RU" sz="1400" b="1" dirty="0"/>
        </a:p>
      </dgm:t>
    </dgm:pt>
    <dgm:pt modelId="{8424B215-332A-4059-81FF-4EE8BA918B0A}" type="parTrans" cxnId="{C0317BC5-1B5D-414E-96C6-6F32365089E6}">
      <dgm:prSet/>
      <dgm:spPr/>
      <dgm:t>
        <a:bodyPr/>
        <a:lstStyle/>
        <a:p>
          <a:endParaRPr lang="ru-RU"/>
        </a:p>
      </dgm:t>
    </dgm:pt>
    <dgm:pt modelId="{6067DC01-C784-43F2-A627-7B6B2D74BA22}" type="sibTrans" cxnId="{C0317BC5-1B5D-414E-96C6-6F32365089E6}">
      <dgm:prSet/>
      <dgm:spPr/>
      <dgm:t>
        <a:bodyPr/>
        <a:lstStyle/>
        <a:p>
          <a:endParaRPr lang="ru-RU"/>
        </a:p>
      </dgm:t>
    </dgm:pt>
    <dgm:pt modelId="{13504F76-9DAE-42E2-BB05-CB55C21B2051}">
      <dgm:prSet custT="1"/>
      <dgm:spPr/>
      <dgm:t>
        <a:bodyPr/>
        <a:lstStyle/>
        <a:p>
          <a:pPr rtl="0">
            <a:lnSpc>
              <a:spcPct val="80000"/>
            </a:lnSpc>
          </a:pPr>
          <a:r>
            <a:rPr lang="ru-RU" sz="1400" b="1" dirty="0" smtClean="0"/>
            <a:t>Международная академическая мобильность: более 400 студентов, 300 преподавателей ежегодно </a:t>
          </a:r>
          <a:endParaRPr lang="ru-RU" sz="1400" b="1" dirty="0"/>
        </a:p>
      </dgm:t>
    </dgm:pt>
    <dgm:pt modelId="{4B10E089-4FBE-4E5C-8130-9D3B0CA4DCEB}" type="parTrans" cxnId="{010EC675-FCBF-48A3-A67B-E74B95FEC971}">
      <dgm:prSet/>
      <dgm:spPr/>
      <dgm:t>
        <a:bodyPr/>
        <a:lstStyle/>
        <a:p>
          <a:endParaRPr lang="ru-RU"/>
        </a:p>
      </dgm:t>
    </dgm:pt>
    <dgm:pt modelId="{082189D9-FF37-4910-99A2-5C097708F5BC}" type="sibTrans" cxnId="{010EC675-FCBF-48A3-A67B-E74B95FEC971}">
      <dgm:prSet/>
      <dgm:spPr/>
      <dgm:t>
        <a:bodyPr/>
        <a:lstStyle/>
        <a:p>
          <a:endParaRPr lang="ru-RU"/>
        </a:p>
      </dgm:t>
    </dgm:pt>
    <dgm:pt modelId="{B5ED54B7-5F7C-4222-BACB-BE02F0E156FF}">
      <dgm:prSet custT="1"/>
      <dgm:spPr/>
      <dgm:t>
        <a:bodyPr/>
        <a:lstStyle/>
        <a:p>
          <a:pPr rtl="0"/>
          <a:r>
            <a:rPr lang="en-US" sz="1400" b="1" dirty="0" smtClean="0"/>
            <a:t>300</a:t>
          </a:r>
          <a:r>
            <a:rPr lang="ru-RU" sz="1400" b="1" dirty="0" smtClean="0"/>
            <a:t> иностранных обучающихся из 30 зарубежных государств </a:t>
          </a:r>
          <a:endParaRPr lang="ru-RU" sz="1400" b="1" dirty="0"/>
        </a:p>
      </dgm:t>
    </dgm:pt>
    <dgm:pt modelId="{D628FABE-7C9C-4DCE-9E7A-9B3016A293E6}" type="parTrans" cxnId="{774F87FB-1CFF-4B72-B675-DD7C33FAD619}">
      <dgm:prSet/>
      <dgm:spPr/>
      <dgm:t>
        <a:bodyPr/>
        <a:lstStyle/>
        <a:p>
          <a:endParaRPr lang="ru-RU"/>
        </a:p>
      </dgm:t>
    </dgm:pt>
    <dgm:pt modelId="{E70C1D4B-3B35-490F-8B39-F5B4BBCFAF05}" type="sibTrans" cxnId="{774F87FB-1CFF-4B72-B675-DD7C33FAD619}">
      <dgm:prSet/>
      <dgm:spPr/>
      <dgm:t>
        <a:bodyPr/>
        <a:lstStyle/>
        <a:p>
          <a:endParaRPr lang="ru-RU"/>
        </a:p>
      </dgm:t>
    </dgm:pt>
    <dgm:pt modelId="{F4FF6B5C-566B-4875-806D-8AE9B6AE50CD}">
      <dgm:prSet custT="1"/>
      <dgm:spPr/>
      <dgm:t>
        <a:bodyPr/>
        <a:lstStyle/>
        <a:p>
          <a:pPr rtl="0"/>
          <a:r>
            <a:rPr lang="ru-RU" sz="1400" b="1" dirty="0" smtClean="0"/>
            <a:t>65 иностранных преподавателей</a:t>
          </a:r>
          <a:endParaRPr lang="ru-RU" sz="1400" b="1" dirty="0"/>
        </a:p>
      </dgm:t>
    </dgm:pt>
    <dgm:pt modelId="{1705AEE5-C688-4298-9AC7-F075D106641C}" type="parTrans" cxnId="{7AE11941-4913-4DF9-B524-F57299ADDFA7}">
      <dgm:prSet/>
      <dgm:spPr/>
      <dgm:t>
        <a:bodyPr/>
        <a:lstStyle/>
        <a:p>
          <a:endParaRPr lang="ru-RU"/>
        </a:p>
      </dgm:t>
    </dgm:pt>
    <dgm:pt modelId="{A250182D-8945-47EA-B0AA-B54C9F81CD2D}" type="sibTrans" cxnId="{7AE11941-4913-4DF9-B524-F57299ADDFA7}">
      <dgm:prSet/>
      <dgm:spPr/>
      <dgm:t>
        <a:bodyPr/>
        <a:lstStyle/>
        <a:p>
          <a:endParaRPr lang="ru-RU"/>
        </a:p>
      </dgm:t>
    </dgm:pt>
    <dgm:pt modelId="{6C23BB65-0330-43D8-9707-58725CEDCC75}">
      <dgm:prSet custT="1"/>
      <dgm:spPr/>
      <dgm:t>
        <a:bodyPr/>
        <a:lstStyle/>
        <a:p>
          <a:pPr rtl="0"/>
          <a:r>
            <a:rPr lang="ru-RU" sz="1400" b="1" dirty="0" smtClean="0"/>
            <a:t>10 крупных международных конференций на базе САФУ ежегодно</a:t>
          </a:r>
          <a:endParaRPr lang="ru-RU" sz="1400" b="1" dirty="0"/>
        </a:p>
      </dgm:t>
    </dgm:pt>
    <dgm:pt modelId="{507E56B4-62CC-4E12-AAA4-AD0962BD2FBA}" type="parTrans" cxnId="{5FAC6AF4-1768-4EDE-B6DC-DC9336A36138}">
      <dgm:prSet/>
      <dgm:spPr/>
      <dgm:t>
        <a:bodyPr/>
        <a:lstStyle/>
        <a:p>
          <a:endParaRPr lang="ru-RU"/>
        </a:p>
      </dgm:t>
    </dgm:pt>
    <dgm:pt modelId="{0869719F-EC53-49DD-9D19-AEC2BC3C42CA}" type="sibTrans" cxnId="{5FAC6AF4-1768-4EDE-B6DC-DC9336A36138}">
      <dgm:prSet/>
      <dgm:spPr/>
      <dgm:t>
        <a:bodyPr/>
        <a:lstStyle/>
        <a:p>
          <a:endParaRPr lang="ru-RU"/>
        </a:p>
      </dgm:t>
    </dgm:pt>
    <dgm:pt modelId="{01080EF1-C7F3-47FE-AA8B-E57B8DAB1505}" type="pres">
      <dgm:prSet presAssocID="{0791478A-CE9F-457F-84BF-2957A38D37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B8E80-7317-477D-AEE7-DB7CF7F07FEC}" type="pres">
      <dgm:prSet presAssocID="{37F63481-B1AB-4869-90B1-E5F57A0873E1}" presName="linNode" presStyleCnt="0"/>
      <dgm:spPr/>
    </dgm:pt>
    <dgm:pt modelId="{6579B02F-0535-40E0-A364-940E2BA1D00F}" type="pres">
      <dgm:prSet presAssocID="{37F63481-B1AB-4869-90B1-E5F57A0873E1}" presName="parentText" presStyleLbl="node1" presStyleIdx="0" presStyleCnt="9" custScaleX="127646" custScaleY="81018" custLinFactNeighborX="-135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6AD4A-70ED-4D88-83D1-601282A0A457}" type="pres">
      <dgm:prSet presAssocID="{D1FDDAE3-32FD-4CAC-B08A-0EC655718213}" presName="sp" presStyleCnt="0"/>
      <dgm:spPr/>
    </dgm:pt>
    <dgm:pt modelId="{EF38A555-E212-4A0C-B329-CD79713F40A4}" type="pres">
      <dgm:prSet presAssocID="{0859B64A-7288-4F23-8ACB-6AC1A79023A1}" presName="linNode" presStyleCnt="0"/>
      <dgm:spPr/>
    </dgm:pt>
    <dgm:pt modelId="{C05DB3B6-11CA-4874-9F84-8107B29302E1}" type="pres">
      <dgm:prSet presAssocID="{0859B64A-7288-4F23-8ACB-6AC1A79023A1}" presName="parentText" presStyleLbl="node1" presStyleIdx="1" presStyleCnt="9" custScaleX="127646" custScaleY="85082" custLinFactNeighborX="22571" custLinFactNeighborY="-14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93F59-D434-443B-BD8D-D047C82AE8C6}" type="pres">
      <dgm:prSet presAssocID="{65ED73E4-46C8-4290-974E-7C54156CB93A}" presName="sp" presStyleCnt="0"/>
      <dgm:spPr/>
    </dgm:pt>
    <dgm:pt modelId="{8BCE83A0-BCAC-4492-89DD-A98BD9055F20}" type="pres">
      <dgm:prSet presAssocID="{A355718E-F31D-47A7-B210-077600E3050E}" presName="linNode" presStyleCnt="0"/>
      <dgm:spPr/>
    </dgm:pt>
    <dgm:pt modelId="{E9831241-4863-4165-8070-20F5224DC68D}" type="pres">
      <dgm:prSet presAssocID="{A355718E-F31D-47A7-B210-077600E3050E}" presName="parentText" presStyleLbl="node1" presStyleIdx="2" presStyleCnt="9" custScaleX="127646" custLinFactNeighborX="42117" custLinFactNeighborY="-58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D6475-8D88-4248-B331-B8271075FF6B}" type="pres">
      <dgm:prSet presAssocID="{4A6274F3-9305-4BE3-ADCB-32B4FF123B08}" presName="sp" presStyleCnt="0"/>
      <dgm:spPr/>
    </dgm:pt>
    <dgm:pt modelId="{26CBC76B-8757-44D6-BE01-D08FC94D40D6}" type="pres">
      <dgm:prSet presAssocID="{87D64FE5-29BA-4555-8A09-3BF7D894EE04}" presName="linNode" presStyleCnt="0"/>
      <dgm:spPr/>
    </dgm:pt>
    <dgm:pt modelId="{9A0CBD75-F67C-4403-B403-25103E484F57}" type="pres">
      <dgm:prSet presAssocID="{87D64FE5-29BA-4555-8A09-3BF7D894EE04}" presName="parentText" presStyleLbl="node1" presStyleIdx="3" presStyleCnt="9" custScaleX="127646" custLinFactNeighborX="50024" custLinFactNeighborY="-45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4A9BA-0DCD-498B-96EC-846E5041E8E0}" type="pres">
      <dgm:prSet presAssocID="{B810E7C9-1E59-4756-952C-102421790393}" presName="sp" presStyleCnt="0"/>
      <dgm:spPr/>
    </dgm:pt>
    <dgm:pt modelId="{0F0BDFBF-9101-477D-A007-ABEF8FF46238}" type="pres">
      <dgm:prSet presAssocID="{DA1892AA-4549-4D54-ABE3-1F834211FAFC}" presName="linNode" presStyleCnt="0"/>
      <dgm:spPr/>
    </dgm:pt>
    <dgm:pt modelId="{C2A95D40-AE2B-44AF-A2BD-9BC072A546B8}" type="pres">
      <dgm:prSet presAssocID="{DA1892AA-4549-4D54-ABE3-1F834211FAFC}" presName="parentText" presStyleLbl="node1" presStyleIdx="4" presStyleCnt="9" custScaleX="127646" custLinFactNeighborX="56039" custLinFactNeighborY="-95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938C2-AF13-4F56-BDF5-5D54580F19F5}" type="pres">
      <dgm:prSet presAssocID="{6067DC01-C784-43F2-A627-7B6B2D74BA22}" presName="sp" presStyleCnt="0"/>
      <dgm:spPr/>
    </dgm:pt>
    <dgm:pt modelId="{FDD89AF9-519A-4EE9-9136-7E7741E8375C}" type="pres">
      <dgm:prSet presAssocID="{13504F76-9DAE-42E2-BB05-CB55C21B2051}" presName="linNode" presStyleCnt="0"/>
      <dgm:spPr/>
    </dgm:pt>
    <dgm:pt modelId="{2ED8C117-6E13-4F8E-8B65-806CC0A248FC}" type="pres">
      <dgm:prSet presAssocID="{13504F76-9DAE-42E2-BB05-CB55C21B2051}" presName="parentText" presStyleLbl="node1" presStyleIdx="5" presStyleCnt="9" custScaleX="127646" custLinFactNeighborX="56040" custLinFactNeighborY="-101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86BFD-CD3A-4F10-AF17-2314EF3C0002}" type="pres">
      <dgm:prSet presAssocID="{082189D9-FF37-4910-99A2-5C097708F5BC}" presName="sp" presStyleCnt="0"/>
      <dgm:spPr/>
    </dgm:pt>
    <dgm:pt modelId="{547872D0-35BB-40E8-A4A8-585311FD501A}" type="pres">
      <dgm:prSet presAssocID="{B5ED54B7-5F7C-4222-BACB-BE02F0E156FF}" presName="linNode" presStyleCnt="0"/>
      <dgm:spPr/>
    </dgm:pt>
    <dgm:pt modelId="{D1F1C01B-6C38-4983-ACEF-ED6F185BCD62}" type="pres">
      <dgm:prSet presAssocID="{B5ED54B7-5F7C-4222-BACB-BE02F0E156FF}" presName="parentText" presStyleLbl="node1" presStyleIdx="6" presStyleCnt="9" custScaleX="127646" custLinFactNeighborX="53445" custLinFactNeighborY="-72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2BAA6-3B38-4FF9-9FF8-64E1DDFF826C}" type="pres">
      <dgm:prSet presAssocID="{E70C1D4B-3B35-490F-8B39-F5B4BBCFAF05}" presName="sp" presStyleCnt="0"/>
      <dgm:spPr/>
    </dgm:pt>
    <dgm:pt modelId="{D12BFAB1-7478-4633-AD39-BF1B15B8F35E}" type="pres">
      <dgm:prSet presAssocID="{F4FF6B5C-566B-4875-806D-8AE9B6AE50CD}" presName="linNode" presStyleCnt="0"/>
      <dgm:spPr/>
    </dgm:pt>
    <dgm:pt modelId="{AC7DC7FE-9042-416F-869B-4C9E643EABFE}" type="pres">
      <dgm:prSet presAssocID="{F4FF6B5C-566B-4875-806D-8AE9B6AE50CD}" presName="parentText" presStyleLbl="node1" presStyleIdx="7" presStyleCnt="9" custScaleX="127646" custScaleY="75573" custLinFactNeighborX="44797" custLinFactNeighborY="-102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EBC8E-71F5-4FB2-B517-C4D96A1E81CF}" type="pres">
      <dgm:prSet presAssocID="{A250182D-8945-47EA-B0AA-B54C9F81CD2D}" presName="sp" presStyleCnt="0"/>
      <dgm:spPr/>
    </dgm:pt>
    <dgm:pt modelId="{7F2696E6-6705-4409-B7AA-3DDF5FF81F8E}" type="pres">
      <dgm:prSet presAssocID="{6C23BB65-0330-43D8-9707-58725CEDCC75}" presName="linNode" presStyleCnt="0"/>
      <dgm:spPr/>
    </dgm:pt>
    <dgm:pt modelId="{FB4994C6-762F-4FC6-8BDD-672C11EC1E85}" type="pres">
      <dgm:prSet presAssocID="{6C23BB65-0330-43D8-9707-58725CEDCC75}" presName="parentText" presStyleLbl="node1" presStyleIdx="8" presStyleCnt="9" custScaleX="127646" custLinFactNeighborX="26810" custLinFactNeighborY="-176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FC69F0-609F-4005-9A63-F87D1F1AA30D}" srcId="{0791478A-CE9F-457F-84BF-2957A38D3724}" destId="{37F63481-B1AB-4869-90B1-E5F57A0873E1}" srcOrd="0" destOrd="0" parTransId="{81A6A332-7983-4F1F-BC6D-73B4B88EEE98}" sibTransId="{D1FDDAE3-32FD-4CAC-B08A-0EC655718213}"/>
    <dgm:cxn modelId="{5FAC6AF4-1768-4EDE-B6DC-DC9336A36138}" srcId="{0791478A-CE9F-457F-84BF-2957A38D3724}" destId="{6C23BB65-0330-43D8-9707-58725CEDCC75}" srcOrd="8" destOrd="0" parTransId="{507E56B4-62CC-4E12-AAA4-AD0962BD2FBA}" sibTransId="{0869719F-EC53-49DD-9D19-AEC2BC3C42CA}"/>
    <dgm:cxn modelId="{9455A9C6-EC72-4424-9EE8-A203A9C34A3C}" type="presOf" srcId="{87D64FE5-29BA-4555-8A09-3BF7D894EE04}" destId="{9A0CBD75-F67C-4403-B403-25103E484F57}" srcOrd="0" destOrd="0" presId="urn:microsoft.com/office/officeart/2005/8/layout/vList5"/>
    <dgm:cxn modelId="{D2757853-9C47-4737-90D7-C4DCA247D137}" srcId="{0791478A-CE9F-457F-84BF-2957A38D3724}" destId="{87D64FE5-29BA-4555-8A09-3BF7D894EE04}" srcOrd="3" destOrd="0" parTransId="{AE987257-E662-4A8B-8D9E-09F0A1CDBD9A}" sibTransId="{B810E7C9-1E59-4756-952C-102421790393}"/>
    <dgm:cxn modelId="{D3DAB8A2-A7F7-4679-A029-A3C97D666553}" type="presOf" srcId="{0859B64A-7288-4F23-8ACB-6AC1A79023A1}" destId="{C05DB3B6-11CA-4874-9F84-8107B29302E1}" srcOrd="0" destOrd="0" presId="urn:microsoft.com/office/officeart/2005/8/layout/vList5"/>
    <dgm:cxn modelId="{525C72B7-2853-4A11-98C5-1C3310A5ECA4}" type="presOf" srcId="{DA1892AA-4549-4D54-ABE3-1F834211FAFC}" destId="{C2A95D40-AE2B-44AF-A2BD-9BC072A546B8}" srcOrd="0" destOrd="0" presId="urn:microsoft.com/office/officeart/2005/8/layout/vList5"/>
    <dgm:cxn modelId="{2E18FFC0-1122-45B7-B376-F6BEA99303AB}" srcId="{0791478A-CE9F-457F-84BF-2957A38D3724}" destId="{0859B64A-7288-4F23-8ACB-6AC1A79023A1}" srcOrd="1" destOrd="0" parTransId="{70840BC0-EC48-46CE-B46A-D33CE78D93F1}" sibTransId="{65ED73E4-46C8-4290-974E-7C54156CB93A}"/>
    <dgm:cxn modelId="{3449C3E2-E1D4-4508-9FE5-AFC43E11754A}" type="presOf" srcId="{6C23BB65-0330-43D8-9707-58725CEDCC75}" destId="{FB4994C6-762F-4FC6-8BDD-672C11EC1E85}" srcOrd="0" destOrd="0" presId="urn:microsoft.com/office/officeart/2005/8/layout/vList5"/>
    <dgm:cxn modelId="{C2AE60FE-D8DA-469A-A1C8-EB0F4DDA756F}" type="presOf" srcId="{F4FF6B5C-566B-4875-806D-8AE9B6AE50CD}" destId="{AC7DC7FE-9042-416F-869B-4C9E643EABFE}" srcOrd="0" destOrd="0" presId="urn:microsoft.com/office/officeart/2005/8/layout/vList5"/>
    <dgm:cxn modelId="{7AE11941-4913-4DF9-B524-F57299ADDFA7}" srcId="{0791478A-CE9F-457F-84BF-2957A38D3724}" destId="{F4FF6B5C-566B-4875-806D-8AE9B6AE50CD}" srcOrd="7" destOrd="0" parTransId="{1705AEE5-C688-4298-9AC7-F075D106641C}" sibTransId="{A250182D-8945-47EA-B0AA-B54C9F81CD2D}"/>
    <dgm:cxn modelId="{010EC675-FCBF-48A3-A67B-E74B95FEC971}" srcId="{0791478A-CE9F-457F-84BF-2957A38D3724}" destId="{13504F76-9DAE-42E2-BB05-CB55C21B2051}" srcOrd="5" destOrd="0" parTransId="{4B10E089-4FBE-4E5C-8130-9D3B0CA4DCEB}" sibTransId="{082189D9-FF37-4910-99A2-5C097708F5BC}"/>
    <dgm:cxn modelId="{64464C37-B583-498D-AE55-651FDA85C56B}" type="presOf" srcId="{13504F76-9DAE-42E2-BB05-CB55C21B2051}" destId="{2ED8C117-6E13-4F8E-8B65-806CC0A248FC}" srcOrd="0" destOrd="0" presId="urn:microsoft.com/office/officeart/2005/8/layout/vList5"/>
    <dgm:cxn modelId="{C0317BC5-1B5D-414E-96C6-6F32365089E6}" srcId="{0791478A-CE9F-457F-84BF-2957A38D3724}" destId="{DA1892AA-4549-4D54-ABE3-1F834211FAFC}" srcOrd="4" destOrd="0" parTransId="{8424B215-332A-4059-81FF-4EE8BA918B0A}" sibTransId="{6067DC01-C784-43F2-A627-7B6B2D74BA22}"/>
    <dgm:cxn modelId="{1B5BA784-4FCE-49CE-A748-A73BFCB630EA}" type="presOf" srcId="{B5ED54B7-5F7C-4222-BACB-BE02F0E156FF}" destId="{D1F1C01B-6C38-4983-ACEF-ED6F185BCD62}" srcOrd="0" destOrd="0" presId="urn:microsoft.com/office/officeart/2005/8/layout/vList5"/>
    <dgm:cxn modelId="{774F87FB-1CFF-4B72-B675-DD7C33FAD619}" srcId="{0791478A-CE9F-457F-84BF-2957A38D3724}" destId="{B5ED54B7-5F7C-4222-BACB-BE02F0E156FF}" srcOrd="6" destOrd="0" parTransId="{D628FABE-7C9C-4DCE-9E7A-9B3016A293E6}" sibTransId="{E70C1D4B-3B35-490F-8B39-F5B4BBCFAF05}"/>
    <dgm:cxn modelId="{EDEDFAC2-2273-448D-AA0C-7B17F1EA0374}" srcId="{0791478A-CE9F-457F-84BF-2957A38D3724}" destId="{A355718E-F31D-47A7-B210-077600E3050E}" srcOrd="2" destOrd="0" parTransId="{1E73A695-0EDD-4CAC-88A1-EA4CA4855809}" sibTransId="{4A6274F3-9305-4BE3-ADCB-32B4FF123B08}"/>
    <dgm:cxn modelId="{C421099F-7A5C-40FE-B2DC-B25A7065FC72}" type="presOf" srcId="{A355718E-F31D-47A7-B210-077600E3050E}" destId="{E9831241-4863-4165-8070-20F5224DC68D}" srcOrd="0" destOrd="0" presId="urn:microsoft.com/office/officeart/2005/8/layout/vList5"/>
    <dgm:cxn modelId="{90FE8307-26FA-406D-8567-3AFC78DBA21B}" type="presOf" srcId="{37F63481-B1AB-4869-90B1-E5F57A0873E1}" destId="{6579B02F-0535-40E0-A364-940E2BA1D00F}" srcOrd="0" destOrd="0" presId="urn:microsoft.com/office/officeart/2005/8/layout/vList5"/>
    <dgm:cxn modelId="{55DF5CE4-31FD-4752-9639-002A14EE04A4}" type="presOf" srcId="{0791478A-CE9F-457F-84BF-2957A38D3724}" destId="{01080EF1-C7F3-47FE-AA8B-E57B8DAB1505}" srcOrd="0" destOrd="0" presId="urn:microsoft.com/office/officeart/2005/8/layout/vList5"/>
    <dgm:cxn modelId="{58FCF488-C409-4B83-BFA1-A1BADBDF24A1}" type="presParOf" srcId="{01080EF1-C7F3-47FE-AA8B-E57B8DAB1505}" destId="{FFEB8E80-7317-477D-AEE7-DB7CF7F07FEC}" srcOrd="0" destOrd="0" presId="urn:microsoft.com/office/officeart/2005/8/layout/vList5"/>
    <dgm:cxn modelId="{93F96573-0D14-49D6-9B25-514A00260D1F}" type="presParOf" srcId="{FFEB8E80-7317-477D-AEE7-DB7CF7F07FEC}" destId="{6579B02F-0535-40E0-A364-940E2BA1D00F}" srcOrd="0" destOrd="0" presId="urn:microsoft.com/office/officeart/2005/8/layout/vList5"/>
    <dgm:cxn modelId="{F9D6E098-1500-4143-ADD5-09094B457574}" type="presParOf" srcId="{01080EF1-C7F3-47FE-AA8B-E57B8DAB1505}" destId="{1816AD4A-70ED-4D88-83D1-601282A0A457}" srcOrd="1" destOrd="0" presId="urn:microsoft.com/office/officeart/2005/8/layout/vList5"/>
    <dgm:cxn modelId="{DDFB47A0-6B90-4761-9758-5EA002C56310}" type="presParOf" srcId="{01080EF1-C7F3-47FE-AA8B-E57B8DAB1505}" destId="{EF38A555-E212-4A0C-B329-CD79713F40A4}" srcOrd="2" destOrd="0" presId="urn:microsoft.com/office/officeart/2005/8/layout/vList5"/>
    <dgm:cxn modelId="{C3365574-03FC-4D19-9D1C-06E2E97DA6CF}" type="presParOf" srcId="{EF38A555-E212-4A0C-B329-CD79713F40A4}" destId="{C05DB3B6-11CA-4874-9F84-8107B29302E1}" srcOrd="0" destOrd="0" presId="urn:microsoft.com/office/officeart/2005/8/layout/vList5"/>
    <dgm:cxn modelId="{C28C9C25-A642-42E4-8BA1-A953D39F2AC0}" type="presParOf" srcId="{01080EF1-C7F3-47FE-AA8B-E57B8DAB1505}" destId="{78D93F59-D434-443B-BD8D-D047C82AE8C6}" srcOrd="3" destOrd="0" presId="urn:microsoft.com/office/officeart/2005/8/layout/vList5"/>
    <dgm:cxn modelId="{3F2FC736-8F31-468F-AE43-15E8C4B9F0CD}" type="presParOf" srcId="{01080EF1-C7F3-47FE-AA8B-E57B8DAB1505}" destId="{8BCE83A0-BCAC-4492-89DD-A98BD9055F20}" srcOrd="4" destOrd="0" presId="urn:microsoft.com/office/officeart/2005/8/layout/vList5"/>
    <dgm:cxn modelId="{64478229-61F7-458B-A32B-B02541BC4419}" type="presParOf" srcId="{8BCE83A0-BCAC-4492-89DD-A98BD9055F20}" destId="{E9831241-4863-4165-8070-20F5224DC68D}" srcOrd="0" destOrd="0" presId="urn:microsoft.com/office/officeart/2005/8/layout/vList5"/>
    <dgm:cxn modelId="{9DBF4053-38DB-41F1-AB13-7565D23C4879}" type="presParOf" srcId="{01080EF1-C7F3-47FE-AA8B-E57B8DAB1505}" destId="{080D6475-8D88-4248-B331-B8271075FF6B}" srcOrd="5" destOrd="0" presId="urn:microsoft.com/office/officeart/2005/8/layout/vList5"/>
    <dgm:cxn modelId="{BBF4609E-5F73-4F40-953B-E5FCE3E16E81}" type="presParOf" srcId="{01080EF1-C7F3-47FE-AA8B-E57B8DAB1505}" destId="{26CBC76B-8757-44D6-BE01-D08FC94D40D6}" srcOrd="6" destOrd="0" presId="urn:microsoft.com/office/officeart/2005/8/layout/vList5"/>
    <dgm:cxn modelId="{DDAC874F-805A-4935-974A-D6C1295E72C3}" type="presParOf" srcId="{26CBC76B-8757-44D6-BE01-D08FC94D40D6}" destId="{9A0CBD75-F67C-4403-B403-25103E484F57}" srcOrd="0" destOrd="0" presId="urn:microsoft.com/office/officeart/2005/8/layout/vList5"/>
    <dgm:cxn modelId="{38C7E012-8B4B-494C-ABC0-89787B32F8F1}" type="presParOf" srcId="{01080EF1-C7F3-47FE-AA8B-E57B8DAB1505}" destId="{3EE4A9BA-0DCD-498B-96EC-846E5041E8E0}" srcOrd="7" destOrd="0" presId="urn:microsoft.com/office/officeart/2005/8/layout/vList5"/>
    <dgm:cxn modelId="{7D8216FD-045A-4E65-B3FA-659F9D86F58D}" type="presParOf" srcId="{01080EF1-C7F3-47FE-AA8B-E57B8DAB1505}" destId="{0F0BDFBF-9101-477D-A007-ABEF8FF46238}" srcOrd="8" destOrd="0" presId="urn:microsoft.com/office/officeart/2005/8/layout/vList5"/>
    <dgm:cxn modelId="{000AE586-50EE-4EB1-AA5E-4B04DED289C4}" type="presParOf" srcId="{0F0BDFBF-9101-477D-A007-ABEF8FF46238}" destId="{C2A95D40-AE2B-44AF-A2BD-9BC072A546B8}" srcOrd="0" destOrd="0" presId="urn:microsoft.com/office/officeart/2005/8/layout/vList5"/>
    <dgm:cxn modelId="{74D0D312-2260-4425-A3FD-4A2A04711AB8}" type="presParOf" srcId="{01080EF1-C7F3-47FE-AA8B-E57B8DAB1505}" destId="{D79938C2-AF13-4F56-BDF5-5D54580F19F5}" srcOrd="9" destOrd="0" presId="urn:microsoft.com/office/officeart/2005/8/layout/vList5"/>
    <dgm:cxn modelId="{3C16E3A1-6E50-46DC-9E8D-1DAE560FF82B}" type="presParOf" srcId="{01080EF1-C7F3-47FE-AA8B-E57B8DAB1505}" destId="{FDD89AF9-519A-4EE9-9136-7E7741E8375C}" srcOrd="10" destOrd="0" presId="urn:microsoft.com/office/officeart/2005/8/layout/vList5"/>
    <dgm:cxn modelId="{A252C0DA-8B2E-473F-B547-30F13342EB54}" type="presParOf" srcId="{FDD89AF9-519A-4EE9-9136-7E7741E8375C}" destId="{2ED8C117-6E13-4F8E-8B65-806CC0A248FC}" srcOrd="0" destOrd="0" presId="urn:microsoft.com/office/officeart/2005/8/layout/vList5"/>
    <dgm:cxn modelId="{06ECE2C5-37AC-4589-B5E7-43628A706BC8}" type="presParOf" srcId="{01080EF1-C7F3-47FE-AA8B-E57B8DAB1505}" destId="{02386BFD-CD3A-4F10-AF17-2314EF3C0002}" srcOrd="11" destOrd="0" presId="urn:microsoft.com/office/officeart/2005/8/layout/vList5"/>
    <dgm:cxn modelId="{4FA8F23A-D322-43DB-A9CA-314880246DB6}" type="presParOf" srcId="{01080EF1-C7F3-47FE-AA8B-E57B8DAB1505}" destId="{547872D0-35BB-40E8-A4A8-585311FD501A}" srcOrd="12" destOrd="0" presId="urn:microsoft.com/office/officeart/2005/8/layout/vList5"/>
    <dgm:cxn modelId="{BB663B99-DB99-48D7-8C0B-126484E20AC0}" type="presParOf" srcId="{547872D0-35BB-40E8-A4A8-585311FD501A}" destId="{D1F1C01B-6C38-4983-ACEF-ED6F185BCD62}" srcOrd="0" destOrd="0" presId="urn:microsoft.com/office/officeart/2005/8/layout/vList5"/>
    <dgm:cxn modelId="{9E3545DD-AD46-4F57-B64F-12680BABD5F9}" type="presParOf" srcId="{01080EF1-C7F3-47FE-AA8B-E57B8DAB1505}" destId="{B0C2BAA6-3B38-4FF9-9FF8-64E1DDFF826C}" srcOrd="13" destOrd="0" presId="urn:microsoft.com/office/officeart/2005/8/layout/vList5"/>
    <dgm:cxn modelId="{994AFCE1-9589-41B8-BAB2-86C069CC4EB8}" type="presParOf" srcId="{01080EF1-C7F3-47FE-AA8B-E57B8DAB1505}" destId="{D12BFAB1-7478-4633-AD39-BF1B15B8F35E}" srcOrd="14" destOrd="0" presId="urn:microsoft.com/office/officeart/2005/8/layout/vList5"/>
    <dgm:cxn modelId="{450CADC6-8123-427F-BB53-F562D962BD2F}" type="presParOf" srcId="{D12BFAB1-7478-4633-AD39-BF1B15B8F35E}" destId="{AC7DC7FE-9042-416F-869B-4C9E643EABFE}" srcOrd="0" destOrd="0" presId="urn:microsoft.com/office/officeart/2005/8/layout/vList5"/>
    <dgm:cxn modelId="{014C7710-141B-4064-A7ED-92F9E4A7BE76}" type="presParOf" srcId="{01080EF1-C7F3-47FE-AA8B-E57B8DAB1505}" destId="{45DEBC8E-71F5-4FB2-B517-C4D96A1E81CF}" srcOrd="15" destOrd="0" presId="urn:microsoft.com/office/officeart/2005/8/layout/vList5"/>
    <dgm:cxn modelId="{DAB53927-EBED-4888-B81E-071732A88EDB}" type="presParOf" srcId="{01080EF1-C7F3-47FE-AA8B-E57B8DAB1505}" destId="{7F2696E6-6705-4409-B7AA-3DDF5FF81F8E}" srcOrd="16" destOrd="0" presId="urn:microsoft.com/office/officeart/2005/8/layout/vList5"/>
    <dgm:cxn modelId="{08D03DEE-633D-451A-B28A-308FD6A56D97}" type="presParOf" srcId="{7F2696E6-6705-4409-B7AA-3DDF5FF81F8E}" destId="{FB4994C6-762F-4FC6-8BDD-672C11EC1E8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F2B685-42D6-4327-8297-203AA5974489}" type="doc">
      <dgm:prSet loTypeId="urn:microsoft.com/office/officeart/2005/8/layout/p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D7E81E4-E49F-4431-BC2B-2D27F0D92341}">
      <dgm:prSet custT="1"/>
      <dgm:spPr/>
      <dgm:t>
        <a:bodyPr/>
        <a:lstStyle/>
        <a:p>
          <a:pPr algn="ctr" rtl="0">
            <a:spcAft>
              <a:spcPts val="600"/>
            </a:spcAft>
          </a:pPr>
          <a:r>
            <a:rPr kumimoji="0" lang="ru-RU" sz="18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Баренцев Евро-Арктический регион</a:t>
          </a:r>
          <a:endParaRPr kumimoji="0" lang="en-US" sz="1800" b="1" u="none" strike="noStrike" kern="1200" cap="none" normalizeH="0" baseline="0" dirty="0" smtClean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  <a:p>
          <a:pPr algn="l" rtl="0">
            <a:spcAft>
              <a:spcPts val="600"/>
            </a:spcAft>
          </a:pP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Сотрудничество на местном и региональном уровне </a:t>
          </a: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kumimoji="0" lang="ru-RU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сотрудничество между людьми</a:t>
          </a: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kumimoji="0" lang="ru-RU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социально-экономическое развитие </a:t>
          </a: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1993 – 2013</a:t>
          </a:r>
          <a:endParaRPr kumimoji="0" lang="ru-RU" sz="1400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1920A9E7-4D9C-4A9D-A81D-530A9CA19290}" type="parTrans" cxnId="{CB4D16E2-10D2-4398-884C-0A8A7C90F476}">
      <dgm:prSet/>
      <dgm:spPr/>
      <dgm:t>
        <a:bodyPr/>
        <a:lstStyle/>
        <a:p>
          <a:endParaRPr lang="ru-RU"/>
        </a:p>
      </dgm:t>
    </dgm:pt>
    <dgm:pt modelId="{ADA8AE90-02A9-4A77-8462-CFCF82D689F2}" type="sibTrans" cxnId="{CB4D16E2-10D2-4398-884C-0A8A7C90F476}">
      <dgm:prSet/>
      <dgm:spPr/>
      <dgm:t>
        <a:bodyPr/>
        <a:lstStyle/>
        <a:p>
          <a:endParaRPr lang="ru-RU"/>
        </a:p>
      </dgm:t>
    </dgm:pt>
    <dgm:pt modelId="{0BC11A2A-6D7A-4129-A53F-BF39F3B3F9B0}">
      <dgm:prSet custT="1"/>
      <dgm:spPr/>
      <dgm:t>
        <a:bodyPr/>
        <a:lstStyle/>
        <a:p>
          <a:pPr algn="ctr" rtl="0">
            <a:spcAft>
              <a:spcPts val="600"/>
            </a:spcAft>
          </a:pPr>
          <a:r>
            <a:rPr kumimoji="0" lang="ru-RU" sz="18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Циркумполярное сотрудничество</a:t>
          </a:r>
          <a:endParaRPr kumimoji="0" lang="en-US" sz="1800" b="1" u="none" strike="noStrike" kern="1200" cap="none" normalizeH="0" baseline="0" dirty="0" smtClean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  <a:p>
          <a:pPr algn="l" rtl="0">
            <a:spcAft>
              <a:spcPts val="0"/>
            </a:spcAft>
          </a:pP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Университет Арктики</a:t>
          </a:r>
          <a:endParaRPr kumimoji="0" lang="en-US" sz="1400" u="none" strike="noStrike" kern="1200" cap="none" normalizeH="0" baseline="0" dirty="0" smtClean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  <a:p>
          <a:pPr algn="l" rtl="0">
            <a:spcAft>
              <a:spcPts val="0"/>
            </a:spcAft>
          </a:pP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Ассоциация Арктических университетов России</a:t>
          </a:r>
          <a:endParaRPr kumimoji="0" lang="en-US" sz="1400" u="none" strike="noStrike" kern="1200" cap="none" normalizeH="0" baseline="0" dirty="0" smtClean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  <a:p>
          <a:pPr algn="l" rtl="0">
            <a:spcAft>
              <a:spcPts val="0"/>
            </a:spcAft>
          </a:pP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Двустороннее сотрудничество с США и Канадой</a:t>
          </a:r>
          <a:endParaRPr kumimoji="0" lang="ru-RU" sz="1400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04C96E1D-9C56-4890-85CD-3DF32DB9F3DB}" type="parTrans" cxnId="{8818343C-E494-456B-AC3B-BDFD442A7A34}">
      <dgm:prSet/>
      <dgm:spPr/>
      <dgm:t>
        <a:bodyPr/>
        <a:lstStyle/>
        <a:p>
          <a:endParaRPr lang="ru-RU"/>
        </a:p>
      </dgm:t>
    </dgm:pt>
    <dgm:pt modelId="{C1855E61-945A-4BE5-827A-548505E3281C}" type="sibTrans" cxnId="{8818343C-E494-456B-AC3B-BDFD442A7A34}">
      <dgm:prSet/>
      <dgm:spPr/>
      <dgm:t>
        <a:bodyPr/>
        <a:lstStyle/>
        <a:p>
          <a:endParaRPr lang="ru-RU"/>
        </a:p>
      </dgm:t>
    </dgm:pt>
    <dgm:pt modelId="{6558BB6C-738F-4FD0-933F-DB77F5ECD698}">
      <dgm:prSet custT="1"/>
      <dgm:spPr/>
      <dgm:t>
        <a:bodyPr/>
        <a:lstStyle/>
        <a:p>
          <a:pPr algn="ctr" rtl="0">
            <a:spcAft>
              <a:spcPts val="600"/>
            </a:spcAft>
          </a:pPr>
          <a:r>
            <a:rPr kumimoji="0" lang="ru-RU" sz="18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Сотрудничество с Европейским Союзом</a:t>
          </a:r>
          <a:endParaRPr kumimoji="0" lang="en-US" sz="1800" b="1" u="none" strike="noStrike" kern="1200" cap="none" normalizeH="0" baseline="0" dirty="0" smtClean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  <a:p>
          <a:pPr algn="l" rtl="0">
            <a:spcAft>
              <a:spcPts val="600"/>
            </a:spcAft>
          </a:pP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en-US" sz="1400" u="none" strike="noStrike" kern="1200" cap="none" normalizeH="0" baseline="0" dirty="0" err="1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Kolarctic</a:t>
          </a: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 ENPI CBC, Tempus, Erasmus Mundus, Seventh Framework Program, DAAD, VISBY)</a:t>
          </a:r>
          <a:endParaRPr kumimoji="0" lang="ru-RU" sz="1400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37F5A650-2B7D-4455-B782-BFAED49DED54}" type="parTrans" cxnId="{649F9E96-FDC0-49F8-9D7A-17E8F7E07074}">
      <dgm:prSet/>
      <dgm:spPr/>
      <dgm:t>
        <a:bodyPr/>
        <a:lstStyle/>
        <a:p>
          <a:endParaRPr lang="ru-RU"/>
        </a:p>
      </dgm:t>
    </dgm:pt>
    <dgm:pt modelId="{9BD0C282-3A4A-4F5C-BC4B-952D76A89451}" type="sibTrans" cxnId="{649F9E96-FDC0-49F8-9D7A-17E8F7E07074}">
      <dgm:prSet/>
      <dgm:spPr/>
      <dgm:t>
        <a:bodyPr/>
        <a:lstStyle/>
        <a:p>
          <a:endParaRPr lang="ru-RU"/>
        </a:p>
      </dgm:t>
    </dgm:pt>
    <dgm:pt modelId="{EEE70EDD-EB7A-4FD3-9DEC-AC5EFC2B77EF}" type="pres">
      <dgm:prSet presAssocID="{B4F2B685-42D6-4327-8297-203AA59744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983DD3-C3A5-4E97-859B-950D487472AE}" type="pres">
      <dgm:prSet presAssocID="{B4F2B685-42D6-4327-8297-203AA5974489}" presName="bkgdShp" presStyleLbl="alignAccFollowNode1" presStyleIdx="0" presStyleCnt="1" custScaleY="97793"/>
      <dgm:spPr/>
    </dgm:pt>
    <dgm:pt modelId="{2EB67CF9-9632-446B-B97E-1793C2F43B5A}" type="pres">
      <dgm:prSet presAssocID="{B4F2B685-42D6-4327-8297-203AA5974489}" presName="linComp" presStyleCnt="0"/>
      <dgm:spPr/>
    </dgm:pt>
    <dgm:pt modelId="{D8006016-2394-4876-B832-55FFB8066775}" type="pres">
      <dgm:prSet presAssocID="{2D7E81E4-E49F-4431-BC2B-2D27F0D92341}" presName="compNode" presStyleCnt="0"/>
      <dgm:spPr/>
    </dgm:pt>
    <dgm:pt modelId="{10586048-77F7-40F9-B206-E65F3B19E255}" type="pres">
      <dgm:prSet presAssocID="{2D7E81E4-E49F-4431-BC2B-2D27F0D92341}" presName="node" presStyleLbl="node1" presStyleIdx="0" presStyleCnt="3" custScaleX="106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9ACFC-6E61-4A0F-ADA5-A89C71675445}" type="pres">
      <dgm:prSet presAssocID="{2D7E81E4-E49F-4431-BC2B-2D27F0D92341}" presName="invisiNode" presStyleLbl="node1" presStyleIdx="0" presStyleCnt="3"/>
      <dgm:spPr/>
    </dgm:pt>
    <dgm:pt modelId="{6E5780AF-BECE-4A54-B0E9-6E2E565101C1}" type="pres">
      <dgm:prSet presAssocID="{2D7E81E4-E49F-4431-BC2B-2D27F0D92341}" presName="imagNode" presStyleLbl="fgImgPlace1" presStyleIdx="0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22D5417E-4C37-478A-B030-D5F4C235F273}" type="pres">
      <dgm:prSet presAssocID="{ADA8AE90-02A9-4A77-8462-CFCF82D689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C6CEC25-72CE-4C42-B68D-A84EAFD1F714}" type="pres">
      <dgm:prSet presAssocID="{0BC11A2A-6D7A-4129-A53F-BF39F3B3F9B0}" presName="compNode" presStyleCnt="0"/>
      <dgm:spPr/>
    </dgm:pt>
    <dgm:pt modelId="{1C6F943B-A086-45C9-9F4A-19741C5CBE63}" type="pres">
      <dgm:prSet presAssocID="{0BC11A2A-6D7A-4129-A53F-BF39F3B3F9B0}" presName="node" presStyleLbl="node1" presStyleIdx="1" presStyleCnt="3" custScaleX="108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886B0-93D7-43E7-8B62-4B5DF9231B53}" type="pres">
      <dgm:prSet presAssocID="{0BC11A2A-6D7A-4129-A53F-BF39F3B3F9B0}" presName="invisiNode" presStyleLbl="node1" presStyleIdx="1" presStyleCnt="3"/>
      <dgm:spPr/>
    </dgm:pt>
    <dgm:pt modelId="{41771D10-61B3-43B9-B33E-EF5CCC80864F}" type="pres">
      <dgm:prSet presAssocID="{0BC11A2A-6D7A-4129-A53F-BF39F3B3F9B0}" presName="imagNode" presStyleLbl="fgImgPlace1" presStyleIdx="1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D32110F0-80A1-4FF1-8E0A-F6143865BA08}" type="pres">
      <dgm:prSet presAssocID="{C1855E61-945A-4BE5-827A-548505E328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C9C974F-D1C4-47DC-B6A6-5A0093999554}" type="pres">
      <dgm:prSet presAssocID="{6558BB6C-738F-4FD0-933F-DB77F5ECD698}" presName="compNode" presStyleCnt="0"/>
      <dgm:spPr/>
    </dgm:pt>
    <dgm:pt modelId="{1D7ED217-9F12-484C-BC17-8135C718368D}" type="pres">
      <dgm:prSet presAssocID="{6558BB6C-738F-4FD0-933F-DB77F5ECD698}" presName="node" presStyleLbl="node1" presStyleIdx="2" presStyleCnt="3" custScaleX="107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1F352-4DEC-46B2-AC74-5867394B3B28}" type="pres">
      <dgm:prSet presAssocID="{6558BB6C-738F-4FD0-933F-DB77F5ECD698}" presName="invisiNode" presStyleLbl="node1" presStyleIdx="2" presStyleCnt="3"/>
      <dgm:spPr/>
    </dgm:pt>
    <dgm:pt modelId="{82A54838-4AEB-44FF-BEB8-93215EB8956E}" type="pres">
      <dgm:prSet presAssocID="{6558BB6C-738F-4FD0-933F-DB77F5ECD698}" presName="imagNode" presStyleLbl="fgImgPlace1" presStyleIdx="2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7FA66C3E-938F-481C-A827-0180F447C3E6}" type="presOf" srcId="{C1855E61-945A-4BE5-827A-548505E3281C}" destId="{D32110F0-80A1-4FF1-8E0A-F6143865BA08}" srcOrd="0" destOrd="0" presId="urn:microsoft.com/office/officeart/2005/8/layout/pList2"/>
    <dgm:cxn modelId="{D989EE54-1902-492A-BC45-258ABA3DE5EE}" type="presOf" srcId="{ADA8AE90-02A9-4A77-8462-CFCF82D689F2}" destId="{22D5417E-4C37-478A-B030-D5F4C235F273}" srcOrd="0" destOrd="0" presId="urn:microsoft.com/office/officeart/2005/8/layout/pList2"/>
    <dgm:cxn modelId="{65276256-3850-47F3-A4A8-8BD3446BCD4D}" type="presOf" srcId="{B4F2B685-42D6-4327-8297-203AA5974489}" destId="{EEE70EDD-EB7A-4FD3-9DEC-AC5EFC2B77EF}" srcOrd="0" destOrd="0" presId="urn:microsoft.com/office/officeart/2005/8/layout/pList2"/>
    <dgm:cxn modelId="{649F9E96-FDC0-49F8-9D7A-17E8F7E07074}" srcId="{B4F2B685-42D6-4327-8297-203AA5974489}" destId="{6558BB6C-738F-4FD0-933F-DB77F5ECD698}" srcOrd="2" destOrd="0" parTransId="{37F5A650-2B7D-4455-B782-BFAED49DED54}" sibTransId="{9BD0C282-3A4A-4F5C-BC4B-952D76A89451}"/>
    <dgm:cxn modelId="{0AA09307-DC5F-47D3-AE66-219A5EAFEE3D}" type="presOf" srcId="{6558BB6C-738F-4FD0-933F-DB77F5ECD698}" destId="{1D7ED217-9F12-484C-BC17-8135C718368D}" srcOrd="0" destOrd="0" presId="urn:microsoft.com/office/officeart/2005/8/layout/pList2"/>
    <dgm:cxn modelId="{CB4D16E2-10D2-4398-884C-0A8A7C90F476}" srcId="{B4F2B685-42D6-4327-8297-203AA5974489}" destId="{2D7E81E4-E49F-4431-BC2B-2D27F0D92341}" srcOrd="0" destOrd="0" parTransId="{1920A9E7-4D9C-4A9D-A81D-530A9CA19290}" sibTransId="{ADA8AE90-02A9-4A77-8462-CFCF82D689F2}"/>
    <dgm:cxn modelId="{C1DFA33F-96AA-401A-9E66-CF1AB05AF61F}" type="presOf" srcId="{0BC11A2A-6D7A-4129-A53F-BF39F3B3F9B0}" destId="{1C6F943B-A086-45C9-9F4A-19741C5CBE63}" srcOrd="0" destOrd="0" presId="urn:microsoft.com/office/officeart/2005/8/layout/pList2"/>
    <dgm:cxn modelId="{36C384F9-262A-47A5-B812-3E9C4871884C}" type="presOf" srcId="{2D7E81E4-E49F-4431-BC2B-2D27F0D92341}" destId="{10586048-77F7-40F9-B206-E65F3B19E255}" srcOrd="0" destOrd="0" presId="urn:microsoft.com/office/officeart/2005/8/layout/pList2"/>
    <dgm:cxn modelId="{8818343C-E494-456B-AC3B-BDFD442A7A34}" srcId="{B4F2B685-42D6-4327-8297-203AA5974489}" destId="{0BC11A2A-6D7A-4129-A53F-BF39F3B3F9B0}" srcOrd="1" destOrd="0" parTransId="{04C96E1D-9C56-4890-85CD-3DF32DB9F3DB}" sibTransId="{C1855E61-945A-4BE5-827A-548505E3281C}"/>
    <dgm:cxn modelId="{4C13E4C5-924F-45E6-96B1-FF092C0A5CC9}" type="presParOf" srcId="{EEE70EDD-EB7A-4FD3-9DEC-AC5EFC2B77EF}" destId="{2B983DD3-C3A5-4E97-859B-950D487472AE}" srcOrd="0" destOrd="0" presId="urn:microsoft.com/office/officeart/2005/8/layout/pList2"/>
    <dgm:cxn modelId="{2F99B27F-EF65-44CE-BBB5-F03036B7444E}" type="presParOf" srcId="{EEE70EDD-EB7A-4FD3-9DEC-AC5EFC2B77EF}" destId="{2EB67CF9-9632-446B-B97E-1793C2F43B5A}" srcOrd="1" destOrd="0" presId="urn:microsoft.com/office/officeart/2005/8/layout/pList2"/>
    <dgm:cxn modelId="{DDA25A49-EDBC-41F1-B722-49578513045C}" type="presParOf" srcId="{2EB67CF9-9632-446B-B97E-1793C2F43B5A}" destId="{D8006016-2394-4876-B832-55FFB8066775}" srcOrd="0" destOrd="0" presId="urn:microsoft.com/office/officeart/2005/8/layout/pList2"/>
    <dgm:cxn modelId="{3EB1E027-BCE1-419A-9D72-717117F06B83}" type="presParOf" srcId="{D8006016-2394-4876-B832-55FFB8066775}" destId="{10586048-77F7-40F9-B206-E65F3B19E255}" srcOrd="0" destOrd="0" presId="urn:microsoft.com/office/officeart/2005/8/layout/pList2"/>
    <dgm:cxn modelId="{2CB2540E-2A37-4ED4-BEC6-855A22814668}" type="presParOf" srcId="{D8006016-2394-4876-B832-55FFB8066775}" destId="{0C19ACFC-6E61-4A0F-ADA5-A89C71675445}" srcOrd="1" destOrd="0" presId="urn:microsoft.com/office/officeart/2005/8/layout/pList2"/>
    <dgm:cxn modelId="{285025C1-D015-4CCF-B53C-958C14AE1998}" type="presParOf" srcId="{D8006016-2394-4876-B832-55FFB8066775}" destId="{6E5780AF-BECE-4A54-B0E9-6E2E565101C1}" srcOrd="2" destOrd="0" presId="urn:microsoft.com/office/officeart/2005/8/layout/pList2"/>
    <dgm:cxn modelId="{DC529866-2383-4207-899B-1794C75573D8}" type="presParOf" srcId="{2EB67CF9-9632-446B-B97E-1793C2F43B5A}" destId="{22D5417E-4C37-478A-B030-D5F4C235F273}" srcOrd="1" destOrd="0" presId="urn:microsoft.com/office/officeart/2005/8/layout/pList2"/>
    <dgm:cxn modelId="{467BE275-4573-43D0-BC59-9EFA08BCE0C5}" type="presParOf" srcId="{2EB67CF9-9632-446B-B97E-1793C2F43B5A}" destId="{EC6CEC25-72CE-4C42-B68D-A84EAFD1F714}" srcOrd="2" destOrd="0" presId="urn:microsoft.com/office/officeart/2005/8/layout/pList2"/>
    <dgm:cxn modelId="{24A4A207-5527-40F4-99E5-EE604152EAA5}" type="presParOf" srcId="{EC6CEC25-72CE-4C42-B68D-A84EAFD1F714}" destId="{1C6F943B-A086-45C9-9F4A-19741C5CBE63}" srcOrd="0" destOrd="0" presId="urn:microsoft.com/office/officeart/2005/8/layout/pList2"/>
    <dgm:cxn modelId="{ABB90677-B97C-442F-BFA7-02B32826C07C}" type="presParOf" srcId="{EC6CEC25-72CE-4C42-B68D-A84EAFD1F714}" destId="{EBD886B0-93D7-43E7-8B62-4B5DF9231B53}" srcOrd="1" destOrd="0" presId="urn:microsoft.com/office/officeart/2005/8/layout/pList2"/>
    <dgm:cxn modelId="{CC47B6EC-16E0-4B4B-9815-4EDDED6449AB}" type="presParOf" srcId="{EC6CEC25-72CE-4C42-B68D-A84EAFD1F714}" destId="{41771D10-61B3-43B9-B33E-EF5CCC80864F}" srcOrd="2" destOrd="0" presId="urn:microsoft.com/office/officeart/2005/8/layout/pList2"/>
    <dgm:cxn modelId="{1BA9BDF2-A575-4EE5-AD69-255750153F99}" type="presParOf" srcId="{2EB67CF9-9632-446B-B97E-1793C2F43B5A}" destId="{D32110F0-80A1-4FF1-8E0A-F6143865BA08}" srcOrd="3" destOrd="0" presId="urn:microsoft.com/office/officeart/2005/8/layout/pList2"/>
    <dgm:cxn modelId="{241C90CC-A2ED-483C-8BC9-2BB538CEC92B}" type="presParOf" srcId="{2EB67CF9-9632-446B-B97E-1793C2F43B5A}" destId="{AC9C974F-D1C4-47DC-B6A6-5A0093999554}" srcOrd="4" destOrd="0" presId="urn:microsoft.com/office/officeart/2005/8/layout/pList2"/>
    <dgm:cxn modelId="{DF6A30A1-47DD-4493-BF1C-5AE37F5DE4C2}" type="presParOf" srcId="{AC9C974F-D1C4-47DC-B6A6-5A0093999554}" destId="{1D7ED217-9F12-484C-BC17-8135C718368D}" srcOrd="0" destOrd="0" presId="urn:microsoft.com/office/officeart/2005/8/layout/pList2"/>
    <dgm:cxn modelId="{D7718AE5-150D-4B18-B1DF-5ED38CA54251}" type="presParOf" srcId="{AC9C974F-D1C4-47DC-B6A6-5A0093999554}" destId="{5A81F352-4DEC-46B2-AC74-5867394B3B28}" srcOrd="1" destOrd="0" presId="urn:microsoft.com/office/officeart/2005/8/layout/pList2"/>
    <dgm:cxn modelId="{F31A9CD1-47FD-4CD3-9E71-AA54EFDFF9F1}" type="presParOf" srcId="{AC9C974F-D1C4-47DC-B6A6-5A0093999554}" destId="{82A54838-4AEB-44FF-BEB8-93215EB8956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B81352-D737-46EF-99B1-D999EB56A2AE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3EA8720-8FDB-4F57-8D3D-7FD852F456FB}">
      <dgm:prSet custT="1"/>
      <dgm:spPr/>
      <dgm:t>
        <a:bodyPr/>
        <a:lstStyle/>
        <a:p>
          <a:pPr rtl="0"/>
          <a:r>
            <a:rPr kumimoji="0" lang="ru-RU" sz="20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Баренцев трансграничный университет (BCBU)</a:t>
          </a:r>
          <a:endParaRPr kumimoji="0" lang="en-US" sz="2000" b="1" u="none" strike="noStrike" kern="1200" cap="none" normalizeH="0" baseline="0" dirty="0" smtClean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  <a:p>
          <a:pPr rtl="0"/>
          <a:endParaRPr kumimoji="0" lang="en-US" sz="2000" b="1" u="none" strike="noStrike" kern="1200" cap="none" normalizeH="0" baseline="0" dirty="0" smtClean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  <a:p>
          <a:pPr rtl="0"/>
          <a:endParaRPr kumimoji="0" lang="ru-RU" sz="20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C9D097D7-E4A6-450C-A12F-69FFEFED9DF4}" type="parTrans" cxnId="{38C27ECE-AA6B-4F35-A9BB-D1B863E04197}">
      <dgm:prSet/>
      <dgm:spPr/>
      <dgm:t>
        <a:bodyPr/>
        <a:lstStyle/>
        <a:p>
          <a:endParaRPr lang="ru-RU"/>
        </a:p>
      </dgm:t>
    </dgm:pt>
    <dgm:pt modelId="{1AAFCBD8-9448-4714-827F-828BCBDFF6C6}" type="sibTrans" cxnId="{38C27ECE-AA6B-4F35-A9BB-D1B863E04197}">
      <dgm:prSet/>
      <dgm:spPr/>
      <dgm:t>
        <a:bodyPr/>
        <a:lstStyle/>
        <a:p>
          <a:endParaRPr lang="ru-RU"/>
        </a:p>
      </dgm:t>
    </dgm:pt>
    <dgm:pt modelId="{74D1CDC4-4139-4116-82F9-80CAB3E7D950}">
      <dgm:prSet custT="1"/>
      <dgm:spPr/>
      <dgm:t>
        <a:bodyPr/>
        <a:lstStyle/>
        <a:p>
          <a:pPr rtl="0"/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В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едущие вузы севера Финляндии, Норвегии, Швеции и Северо-Запада России</a:t>
          </a:r>
          <a:endParaRPr kumimoji="0" lang="ru-RU" sz="1600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0D453358-BF1C-4AF2-AD3F-83060923B612}" type="parTrans" cxnId="{2389429A-C24A-4134-BE89-22AA72E37871}">
      <dgm:prSet/>
      <dgm:spPr/>
      <dgm:t>
        <a:bodyPr/>
        <a:lstStyle/>
        <a:p>
          <a:endParaRPr lang="ru-RU"/>
        </a:p>
      </dgm:t>
    </dgm:pt>
    <dgm:pt modelId="{E453D10A-B4EE-4F44-A973-397F3391C5AF}" type="sibTrans" cxnId="{2389429A-C24A-4134-BE89-22AA72E37871}">
      <dgm:prSet/>
      <dgm:spPr/>
      <dgm:t>
        <a:bodyPr/>
        <a:lstStyle/>
        <a:p>
          <a:endParaRPr lang="ru-RU"/>
        </a:p>
      </dgm:t>
    </dgm:pt>
    <dgm:pt modelId="{3AA29A3A-C6EE-4766-9EE9-8BFBDDBA1670}">
      <dgm:prSet custT="1"/>
      <dgm:spPr/>
      <dgm:t>
        <a:bodyPr/>
        <a:lstStyle/>
        <a:p>
          <a:pPr rtl="0"/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С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оздание совместных образовательных программ</a:t>
          </a:r>
          <a:endParaRPr kumimoji="0" lang="ru-RU" sz="1600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AABE5B1A-79F5-466E-9DDB-5DBC16B771A4}" type="parTrans" cxnId="{CBD1FC3A-C2FB-4EC7-8881-874F670AD5A6}">
      <dgm:prSet/>
      <dgm:spPr/>
      <dgm:t>
        <a:bodyPr/>
        <a:lstStyle/>
        <a:p>
          <a:endParaRPr lang="ru-RU"/>
        </a:p>
      </dgm:t>
    </dgm:pt>
    <dgm:pt modelId="{2044F341-5EF5-487A-B9DF-1B0A2F9B4679}" type="sibTrans" cxnId="{CBD1FC3A-C2FB-4EC7-8881-874F670AD5A6}">
      <dgm:prSet/>
      <dgm:spPr/>
      <dgm:t>
        <a:bodyPr/>
        <a:lstStyle/>
        <a:p>
          <a:endParaRPr lang="ru-RU"/>
        </a:p>
      </dgm:t>
    </dgm:pt>
    <dgm:pt modelId="{2482F44A-D37B-4386-A18C-F673ECBF2DF5}">
      <dgm:prSet custT="1"/>
      <dgm:spPr/>
      <dgm:t>
        <a:bodyPr/>
        <a:lstStyle/>
        <a:p>
          <a:pPr rtl="0"/>
          <a:r>
            <a:rPr kumimoji="0" lang="ru-RU" sz="18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Норвежско-российский образовательный и исследовательский консорциум для развития международного бизнеса в сфере энергетики </a:t>
          </a:r>
          <a:r>
            <a:rPr kumimoji="0" lang="ru-RU" sz="16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(NAREC) </a:t>
          </a:r>
          <a:endParaRPr kumimoji="0" lang="ru-RU" sz="16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EDCF6191-DBA9-41B3-9B99-836B89B7A1C6}" type="parTrans" cxnId="{F403E684-8C33-4472-A197-D5812381C7EE}">
      <dgm:prSet/>
      <dgm:spPr/>
      <dgm:t>
        <a:bodyPr/>
        <a:lstStyle/>
        <a:p>
          <a:endParaRPr lang="ru-RU"/>
        </a:p>
      </dgm:t>
    </dgm:pt>
    <dgm:pt modelId="{52AFC5AB-BDFD-416E-83C7-33597B36F569}" type="sibTrans" cxnId="{F403E684-8C33-4472-A197-D5812381C7EE}">
      <dgm:prSet/>
      <dgm:spPr/>
      <dgm:t>
        <a:bodyPr/>
        <a:lstStyle/>
        <a:p>
          <a:endParaRPr lang="ru-RU"/>
        </a:p>
      </dgm:t>
    </dgm:pt>
    <dgm:pt modelId="{82A0920B-4861-451B-8615-15B91967F9E1}">
      <dgm:prSet custT="1"/>
      <dgm:spPr/>
      <dgm:t>
        <a:bodyPr/>
        <a:lstStyle/>
        <a:p>
          <a:pPr rtl="0"/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Р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асширение сотрудничества по реализации проектов в области энергообеспечения и энергосбережения, </a:t>
          </a:r>
          <a:endParaRPr kumimoji="0" lang="ru-RU" sz="1600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86163B9A-FF4D-4DA6-9994-485346164E74}" type="parTrans" cxnId="{6E91B41D-AF2B-47F3-8B20-5ADE1A650F36}">
      <dgm:prSet/>
      <dgm:spPr/>
      <dgm:t>
        <a:bodyPr/>
        <a:lstStyle/>
        <a:p>
          <a:endParaRPr lang="ru-RU"/>
        </a:p>
      </dgm:t>
    </dgm:pt>
    <dgm:pt modelId="{DAC40997-9045-484A-A451-B7657A8FDB89}" type="sibTrans" cxnId="{6E91B41D-AF2B-47F3-8B20-5ADE1A650F36}">
      <dgm:prSet/>
      <dgm:spPr/>
      <dgm:t>
        <a:bodyPr/>
        <a:lstStyle/>
        <a:p>
          <a:endParaRPr lang="ru-RU"/>
        </a:p>
      </dgm:t>
    </dgm:pt>
    <dgm:pt modelId="{544DDCEC-FB3D-415A-8A1D-7B61C3F9EAF3}">
      <dgm:prSet custT="1"/>
      <dgm:spPr/>
      <dgm:t>
        <a:bodyPr/>
        <a:lstStyle/>
        <a:p>
          <a:pPr rtl="0"/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Р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азвитие партнерства бизнеса и образования в энергетическом секторе экономики Баренцева региона. </a:t>
          </a:r>
          <a:endParaRPr kumimoji="0" lang="ru-RU" sz="1600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1A063FC1-2597-4F3B-9D00-DE61A3BB208F}" type="parTrans" cxnId="{27A948DF-CE7E-4AAF-BD19-C83506FBCAC3}">
      <dgm:prSet/>
      <dgm:spPr/>
      <dgm:t>
        <a:bodyPr/>
        <a:lstStyle/>
        <a:p>
          <a:endParaRPr lang="ru-RU"/>
        </a:p>
      </dgm:t>
    </dgm:pt>
    <dgm:pt modelId="{5275DB13-8235-4395-967E-C26B47165B9E}" type="sibTrans" cxnId="{27A948DF-CE7E-4AAF-BD19-C83506FBCAC3}">
      <dgm:prSet/>
      <dgm:spPr/>
      <dgm:t>
        <a:bodyPr/>
        <a:lstStyle/>
        <a:p>
          <a:endParaRPr lang="ru-RU"/>
        </a:p>
      </dgm:t>
    </dgm:pt>
    <dgm:pt modelId="{37219FE3-467F-43B9-8F2F-C008A5D17B83}">
      <dgm:prSet custT="1"/>
      <dgm:spPr/>
      <dgm:t>
        <a:bodyPr/>
        <a:lstStyle/>
        <a:p>
          <a:pPr rtl="0"/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П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родвижение трансграничного университетского образования</a:t>
          </a:r>
          <a:endParaRPr kumimoji="0" lang="ru-RU" sz="1600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gm:t>
    </dgm:pt>
    <dgm:pt modelId="{C220DD71-F56C-40EA-863F-8670B68C4D73}" type="parTrans" cxnId="{2FE21DE9-23CE-43BA-AB16-2DDBAEFAB440}">
      <dgm:prSet/>
      <dgm:spPr/>
      <dgm:t>
        <a:bodyPr/>
        <a:lstStyle/>
        <a:p>
          <a:endParaRPr lang="ru-RU"/>
        </a:p>
      </dgm:t>
    </dgm:pt>
    <dgm:pt modelId="{C7CD79E6-9190-4398-AA90-AC9E62236E21}" type="sibTrans" cxnId="{2FE21DE9-23CE-43BA-AB16-2DDBAEFAB440}">
      <dgm:prSet/>
      <dgm:spPr/>
      <dgm:t>
        <a:bodyPr/>
        <a:lstStyle/>
        <a:p>
          <a:endParaRPr lang="ru-RU"/>
        </a:p>
      </dgm:t>
    </dgm:pt>
    <dgm:pt modelId="{559DBD8D-4FE5-4543-BE92-0C44A6E2B98D}" type="pres">
      <dgm:prSet presAssocID="{27B81352-D737-46EF-99B1-D999EB56A2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6AB643-76CF-4256-A4A9-91BD2D3CD0EB}" type="pres">
      <dgm:prSet presAssocID="{63EA8720-8FDB-4F57-8D3D-7FD852F456FB}" presName="linNode" presStyleCnt="0"/>
      <dgm:spPr/>
    </dgm:pt>
    <dgm:pt modelId="{E36FAC27-0780-4B5E-9F1C-95405A91F712}" type="pres">
      <dgm:prSet presAssocID="{63EA8720-8FDB-4F57-8D3D-7FD852F456F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739D5-AE9E-4D72-93BB-E10D8DB06430}" type="pres">
      <dgm:prSet presAssocID="{63EA8720-8FDB-4F57-8D3D-7FD852F456F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8663A-DE79-4A66-83F8-6FFF8B0DC324}" type="pres">
      <dgm:prSet presAssocID="{1AAFCBD8-9448-4714-827F-828BCBDFF6C6}" presName="sp" presStyleCnt="0"/>
      <dgm:spPr/>
    </dgm:pt>
    <dgm:pt modelId="{0B1E0E9B-63A6-44B0-A0E3-EC8B5DAE6068}" type="pres">
      <dgm:prSet presAssocID="{2482F44A-D37B-4386-A18C-F673ECBF2DF5}" presName="linNode" presStyleCnt="0"/>
      <dgm:spPr/>
    </dgm:pt>
    <dgm:pt modelId="{9A7971CB-155F-4E7C-9714-7F364ED3EF9D}" type="pres">
      <dgm:prSet presAssocID="{2482F44A-D37B-4386-A18C-F673ECBF2DF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DACBC-AE8A-4DF6-8DF4-C1F2D26188A8}" type="pres">
      <dgm:prSet presAssocID="{2482F44A-D37B-4386-A18C-F673ECBF2DF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862980-A4A1-468D-A632-AA2C13593A03}" type="presOf" srcId="{544DDCEC-FB3D-415A-8A1D-7B61C3F9EAF3}" destId="{C5FDACBC-AE8A-4DF6-8DF4-C1F2D26188A8}" srcOrd="0" destOrd="1" presId="urn:microsoft.com/office/officeart/2005/8/layout/vList5"/>
    <dgm:cxn modelId="{B6E9B926-B5F3-410E-9461-DDF172E81B32}" type="presOf" srcId="{37219FE3-467F-43B9-8F2F-C008A5D17B83}" destId="{120739D5-AE9E-4D72-93BB-E10D8DB06430}" srcOrd="0" destOrd="1" presId="urn:microsoft.com/office/officeart/2005/8/layout/vList5"/>
    <dgm:cxn modelId="{EF642C3A-995D-417E-81AD-18F04A240DA8}" type="presOf" srcId="{3AA29A3A-C6EE-4766-9EE9-8BFBDDBA1670}" destId="{120739D5-AE9E-4D72-93BB-E10D8DB06430}" srcOrd="0" destOrd="2" presId="urn:microsoft.com/office/officeart/2005/8/layout/vList5"/>
    <dgm:cxn modelId="{F403E684-8C33-4472-A197-D5812381C7EE}" srcId="{27B81352-D737-46EF-99B1-D999EB56A2AE}" destId="{2482F44A-D37B-4386-A18C-F673ECBF2DF5}" srcOrd="1" destOrd="0" parTransId="{EDCF6191-DBA9-41B3-9B99-836B89B7A1C6}" sibTransId="{52AFC5AB-BDFD-416E-83C7-33597B36F569}"/>
    <dgm:cxn modelId="{D18849A8-600C-42EC-9187-F1C0FB9F6121}" type="presOf" srcId="{82A0920B-4861-451B-8615-15B91967F9E1}" destId="{C5FDACBC-AE8A-4DF6-8DF4-C1F2D26188A8}" srcOrd="0" destOrd="0" presId="urn:microsoft.com/office/officeart/2005/8/layout/vList5"/>
    <dgm:cxn modelId="{CBD1FC3A-C2FB-4EC7-8881-874F670AD5A6}" srcId="{63EA8720-8FDB-4F57-8D3D-7FD852F456FB}" destId="{3AA29A3A-C6EE-4766-9EE9-8BFBDDBA1670}" srcOrd="2" destOrd="0" parTransId="{AABE5B1A-79F5-466E-9DDB-5DBC16B771A4}" sibTransId="{2044F341-5EF5-487A-B9DF-1B0A2F9B4679}"/>
    <dgm:cxn modelId="{27A948DF-CE7E-4AAF-BD19-C83506FBCAC3}" srcId="{2482F44A-D37B-4386-A18C-F673ECBF2DF5}" destId="{544DDCEC-FB3D-415A-8A1D-7B61C3F9EAF3}" srcOrd="1" destOrd="0" parTransId="{1A063FC1-2597-4F3B-9D00-DE61A3BB208F}" sibTransId="{5275DB13-8235-4395-967E-C26B47165B9E}"/>
    <dgm:cxn modelId="{6E91B41D-AF2B-47F3-8B20-5ADE1A650F36}" srcId="{2482F44A-D37B-4386-A18C-F673ECBF2DF5}" destId="{82A0920B-4861-451B-8615-15B91967F9E1}" srcOrd="0" destOrd="0" parTransId="{86163B9A-FF4D-4DA6-9994-485346164E74}" sibTransId="{DAC40997-9045-484A-A451-B7657A8FDB89}"/>
    <dgm:cxn modelId="{2FE21DE9-23CE-43BA-AB16-2DDBAEFAB440}" srcId="{63EA8720-8FDB-4F57-8D3D-7FD852F456FB}" destId="{37219FE3-467F-43B9-8F2F-C008A5D17B83}" srcOrd="1" destOrd="0" parTransId="{C220DD71-F56C-40EA-863F-8670B68C4D73}" sibTransId="{C7CD79E6-9190-4398-AA90-AC9E62236E21}"/>
    <dgm:cxn modelId="{38EE4D0F-476E-4FDC-BF24-58796E70A288}" type="presOf" srcId="{27B81352-D737-46EF-99B1-D999EB56A2AE}" destId="{559DBD8D-4FE5-4543-BE92-0C44A6E2B98D}" srcOrd="0" destOrd="0" presId="urn:microsoft.com/office/officeart/2005/8/layout/vList5"/>
    <dgm:cxn modelId="{1E667C3A-9269-4D9B-A42C-A33DAD0E2A09}" type="presOf" srcId="{2482F44A-D37B-4386-A18C-F673ECBF2DF5}" destId="{9A7971CB-155F-4E7C-9714-7F364ED3EF9D}" srcOrd="0" destOrd="0" presId="urn:microsoft.com/office/officeart/2005/8/layout/vList5"/>
    <dgm:cxn modelId="{38C27ECE-AA6B-4F35-A9BB-D1B863E04197}" srcId="{27B81352-D737-46EF-99B1-D999EB56A2AE}" destId="{63EA8720-8FDB-4F57-8D3D-7FD852F456FB}" srcOrd="0" destOrd="0" parTransId="{C9D097D7-E4A6-450C-A12F-69FFEFED9DF4}" sibTransId="{1AAFCBD8-9448-4714-827F-828BCBDFF6C6}"/>
    <dgm:cxn modelId="{FBA12582-BD57-4EF9-B562-C09ECE4EACA5}" type="presOf" srcId="{74D1CDC4-4139-4116-82F9-80CAB3E7D950}" destId="{120739D5-AE9E-4D72-93BB-E10D8DB06430}" srcOrd="0" destOrd="0" presId="urn:microsoft.com/office/officeart/2005/8/layout/vList5"/>
    <dgm:cxn modelId="{2389429A-C24A-4134-BE89-22AA72E37871}" srcId="{63EA8720-8FDB-4F57-8D3D-7FD852F456FB}" destId="{74D1CDC4-4139-4116-82F9-80CAB3E7D950}" srcOrd="0" destOrd="0" parTransId="{0D453358-BF1C-4AF2-AD3F-83060923B612}" sibTransId="{E453D10A-B4EE-4F44-A973-397F3391C5AF}"/>
    <dgm:cxn modelId="{9076C7FC-D419-4D4D-B921-75EAB4F1D1F0}" type="presOf" srcId="{63EA8720-8FDB-4F57-8D3D-7FD852F456FB}" destId="{E36FAC27-0780-4B5E-9F1C-95405A91F712}" srcOrd="0" destOrd="0" presId="urn:microsoft.com/office/officeart/2005/8/layout/vList5"/>
    <dgm:cxn modelId="{4EA4F036-3C3F-47AE-9C65-2AAE48A27973}" type="presParOf" srcId="{559DBD8D-4FE5-4543-BE92-0C44A6E2B98D}" destId="{2D6AB643-76CF-4256-A4A9-91BD2D3CD0EB}" srcOrd="0" destOrd="0" presId="urn:microsoft.com/office/officeart/2005/8/layout/vList5"/>
    <dgm:cxn modelId="{F7CB5491-7DA8-43AA-818A-207095F1B47A}" type="presParOf" srcId="{2D6AB643-76CF-4256-A4A9-91BD2D3CD0EB}" destId="{E36FAC27-0780-4B5E-9F1C-95405A91F712}" srcOrd="0" destOrd="0" presId="urn:microsoft.com/office/officeart/2005/8/layout/vList5"/>
    <dgm:cxn modelId="{79570950-7E75-494E-8FBB-24FC022454C1}" type="presParOf" srcId="{2D6AB643-76CF-4256-A4A9-91BD2D3CD0EB}" destId="{120739D5-AE9E-4D72-93BB-E10D8DB06430}" srcOrd="1" destOrd="0" presId="urn:microsoft.com/office/officeart/2005/8/layout/vList5"/>
    <dgm:cxn modelId="{B6D96893-8760-48E1-8D6B-3020E3009F0F}" type="presParOf" srcId="{559DBD8D-4FE5-4543-BE92-0C44A6E2B98D}" destId="{B6F8663A-DE79-4A66-83F8-6FFF8B0DC324}" srcOrd="1" destOrd="0" presId="urn:microsoft.com/office/officeart/2005/8/layout/vList5"/>
    <dgm:cxn modelId="{1C0BE8AB-8319-4CBA-9EE8-4E3FACECAF15}" type="presParOf" srcId="{559DBD8D-4FE5-4543-BE92-0C44A6E2B98D}" destId="{0B1E0E9B-63A6-44B0-A0E3-EC8B5DAE6068}" srcOrd="2" destOrd="0" presId="urn:microsoft.com/office/officeart/2005/8/layout/vList5"/>
    <dgm:cxn modelId="{875B8E2F-6BEB-41C0-B6FD-D6CB3B0FA64C}" type="presParOf" srcId="{0B1E0E9B-63A6-44B0-A0E3-EC8B5DAE6068}" destId="{9A7971CB-155F-4E7C-9714-7F364ED3EF9D}" srcOrd="0" destOrd="0" presId="urn:microsoft.com/office/officeart/2005/8/layout/vList5"/>
    <dgm:cxn modelId="{1A9151BB-7538-4831-BDFF-E8E3A872843C}" type="presParOf" srcId="{0B1E0E9B-63A6-44B0-A0E3-EC8B5DAE6068}" destId="{C5FDACBC-AE8A-4DF6-8DF4-C1F2D26188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519AC2-003A-49CD-9396-EE24659EB7F1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988400-39D9-4AAE-8247-6846B63CDD9C}">
      <dgm:prSet custT="1"/>
      <dgm:spPr/>
      <dgm:t>
        <a:bodyPr/>
        <a:lstStyle/>
        <a:p>
          <a:pPr rtl="0"/>
          <a:r>
            <a:rPr lang="ru-RU" sz="2000" b="1" kern="1200" dirty="0" smtClean="0">
              <a:latin typeface="+mn-lt"/>
              <a:ea typeface="Tahoma" pitchFamily="34" charset="0"/>
              <a:cs typeface="Calibri" pitchFamily="34" charset="0"/>
            </a:rPr>
            <a:t>САФУ в Университете Арктики</a:t>
          </a:r>
          <a:endParaRPr lang="ru-RU" sz="2000" b="1" kern="1200" dirty="0">
            <a:latin typeface="+mn-lt"/>
            <a:ea typeface="Tahoma" pitchFamily="34" charset="0"/>
            <a:cs typeface="Calibri" pitchFamily="34" charset="0"/>
          </a:endParaRPr>
        </a:p>
      </dgm:t>
    </dgm:pt>
    <dgm:pt modelId="{49473EEE-947C-4656-8AEB-FE0EF32F6F1D}" type="parTrans" cxnId="{340BD482-56A5-4BD1-B3D7-9DEF754693AF}">
      <dgm:prSet/>
      <dgm:spPr/>
      <dgm:t>
        <a:bodyPr/>
        <a:lstStyle/>
        <a:p>
          <a:endParaRPr lang="ru-RU"/>
        </a:p>
      </dgm:t>
    </dgm:pt>
    <dgm:pt modelId="{1C73095D-8984-4A3B-9774-FB28D022FAC4}" type="sibTrans" cxnId="{340BD482-56A5-4BD1-B3D7-9DEF754693AF}">
      <dgm:prSet/>
      <dgm:spPr/>
      <dgm:t>
        <a:bodyPr/>
        <a:lstStyle/>
        <a:p>
          <a:endParaRPr lang="ru-RU"/>
        </a:p>
      </dgm:t>
    </dgm:pt>
    <dgm:pt modelId="{64A0BB2C-5CBF-44F5-B440-B2D7F0DEE785}">
      <dgm:prSet custT="1"/>
      <dgm:spPr/>
      <dgm:t>
        <a:bodyPr/>
        <a:lstStyle/>
        <a:p>
          <a:pPr rtl="0"/>
          <a:r>
            <a:rPr kumimoji="0" lang="en-US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</a:t>
          </a:r>
          <a:r>
            <a:rPr kumimoji="0" lang="ru-RU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 </a:t>
          </a:r>
          <a:r>
            <a:rPr lang="ru-RU" sz="18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Исследовательский офис на базе САФУ с 2011 г.</a:t>
          </a:r>
          <a:endParaRPr lang="ru-RU" sz="1800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DE1DDADB-5E51-4814-B1BF-EC5C499C8CB8}" type="parTrans" cxnId="{AE36D6D6-A357-4796-873F-5F244C35F50D}">
      <dgm:prSet/>
      <dgm:spPr/>
      <dgm:t>
        <a:bodyPr/>
        <a:lstStyle/>
        <a:p>
          <a:endParaRPr lang="ru-RU"/>
        </a:p>
      </dgm:t>
    </dgm:pt>
    <dgm:pt modelId="{7170E303-57D1-479E-8802-A060609C43F7}" type="sibTrans" cxnId="{AE36D6D6-A357-4796-873F-5F244C35F50D}">
      <dgm:prSet/>
      <dgm:spPr/>
      <dgm:t>
        <a:bodyPr/>
        <a:lstStyle/>
        <a:p>
          <a:endParaRPr lang="ru-RU"/>
        </a:p>
      </dgm:t>
    </dgm:pt>
    <dgm:pt modelId="{A0D0D28D-8C46-45BF-9EB7-D3704D178B00}">
      <dgm:prSet custT="1"/>
      <dgm:spPr/>
      <dgm:t>
        <a:bodyPr/>
        <a:lstStyle/>
        <a:p>
          <a:pPr rtl="0"/>
          <a:r>
            <a:rPr kumimoji="0" lang="en-US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</a:t>
          </a:r>
          <a:r>
            <a:rPr kumimoji="0" lang="ru-RU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 Совместная программа «Бакалавр циркумполярных наук»</a:t>
          </a:r>
          <a:endParaRPr lang="ru-RU" sz="1800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FC52B9CF-8FE8-44F1-ACD2-EB8DBC83E588}" type="parTrans" cxnId="{7F93CE5D-C702-4DA4-A7A9-F32B2AA51CFF}">
      <dgm:prSet/>
      <dgm:spPr/>
      <dgm:t>
        <a:bodyPr/>
        <a:lstStyle/>
        <a:p>
          <a:endParaRPr lang="ru-RU"/>
        </a:p>
      </dgm:t>
    </dgm:pt>
    <dgm:pt modelId="{AC110CDF-9959-4409-9419-FC8B281FD1A0}" type="sibTrans" cxnId="{7F93CE5D-C702-4DA4-A7A9-F32B2AA51CFF}">
      <dgm:prSet/>
      <dgm:spPr/>
      <dgm:t>
        <a:bodyPr/>
        <a:lstStyle/>
        <a:p>
          <a:endParaRPr lang="ru-RU"/>
        </a:p>
      </dgm:t>
    </dgm:pt>
    <dgm:pt modelId="{E76D4113-E858-4515-BD0C-49CF44574A63}">
      <dgm:prSet custT="1"/>
      <dgm:spPr/>
      <dgm:t>
        <a:bodyPr/>
        <a:lstStyle/>
        <a:p>
          <a:pPr rtl="0"/>
          <a:r>
            <a:rPr kumimoji="0" lang="en-US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</a:t>
          </a:r>
          <a:r>
            <a:rPr kumimoji="0" lang="ru-RU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 Тематические сети Университета Арктики</a:t>
          </a:r>
          <a:endParaRPr lang="ru-RU" sz="1800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12D97A0F-CC26-4F87-9F43-87D4ED20D2A6}" type="parTrans" cxnId="{F53378F2-0E7A-4261-BE62-B73712D74EB9}">
      <dgm:prSet/>
      <dgm:spPr/>
      <dgm:t>
        <a:bodyPr/>
        <a:lstStyle/>
        <a:p>
          <a:endParaRPr lang="ru-RU"/>
        </a:p>
      </dgm:t>
    </dgm:pt>
    <dgm:pt modelId="{81D7BFD0-63BF-4256-B63E-55BEDE597D96}" type="sibTrans" cxnId="{F53378F2-0E7A-4261-BE62-B73712D74EB9}">
      <dgm:prSet/>
      <dgm:spPr/>
      <dgm:t>
        <a:bodyPr/>
        <a:lstStyle/>
        <a:p>
          <a:endParaRPr lang="ru-RU"/>
        </a:p>
      </dgm:t>
    </dgm:pt>
    <dgm:pt modelId="{E07C1A17-A420-4592-9997-CD36AF47EAAC}">
      <dgm:prSet custT="1"/>
      <dgm:spPr/>
      <dgm:t>
        <a:bodyPr/>
        <a:lstStyle/>
        <a:p>
          <a:pPr rtl="0"/>
          <a:r>
            <a:rPr kumimoji="0" lang="en-US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</a:t>
          </a:r>
          <a:r>
            <a:rPr kumimoji="0" lang="ru-RU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 </a:t>
          </a:r>
          <a:r>
            <a:rPr lang="ru-RU" sz="18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Органы управления Университета Арктики</a:t>
          </a:r>
          <a:r>
            <a:rPr lang="en-US" sz="18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 (</a:t>
          </a:r>
          <a:r>
            <a:rPr lang="ru-RU" sz="18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Правление</a:t>
          </a:r>
          <a:r>
            <a:rPr lang="en-US" sz="18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, </a:t>
          </a:r>
          <a:r>
            <a:rPr lang="ru-RU" sz="18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Группа высших должностных лиц</a:t>
          </a:r>
          <a:r>
            <a:rPr lang="en-US" sz="18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)</a:t>
          </a:r>
          <a:endParaRPr lang="ru-RU" sz="1800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86E5AB49-BD29-4387-B509-3A5CA8E069A6}" type="parTrans" cxnId="{B2F0D4EB-EDB9-4EA4-906F-585B02F7CCF2}">
      <dgm:prSet/>
      <dgm:spPr/>
      <dgm:t>
        <a:bodyPr/>
        <a:lstStyle/>
        <a:p>
          <a:endParaRPr lang="ru-RU"/>
        </a:p>
      </dgm:t>
    </dgm:pt>
    <dgm:pt modelId="{1EB3760C-1B25-41EF-920E-F8E2959DD563}" type="sibTrans" cxnId="{B2F0D4EB-EDB9-4EA4-906F-585B02F7CCF2}">
      <dgm:prSet/>
      <dgm:spPr/>
      <dgm:t>
        <a:bodyPr/>
        <a:lstStyle/>
        <a:p>
          <a:endParaRPr lang="ru-RU"/>
        </a:p>
      </dgm:t>
    </dgm:pt>
    <dgm:pt modelId="{A54901AD-8974-4A8E-BEB3-A9042DD92AB1}">
      <dgm:prSet custT="1"/>
      <dgm:spPr/>
      <dgm:t>
        <a:bodyPr/>
        <a:lstStyle/>
        <a:p>
          <a:pPr rtl="0"/>
          <a:r>
            <a:rPr kumimoji="0" lang="en-US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</a:t>
          </a:r>
          <a:r>
            <a:rPr kumimoji="0" lang="ru-RU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 М</a:t>
          </a:r>
          <a:r>
            <a:rPr lang="ru-RU" sz="18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еждународная программа «</a:t>
          </a:r>
          <a:r>
            <a:rPr lang="en-US" sz="18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Diverse Arctic: Local Challenges – Global Changes</a:t>
          </a:r>
          <a:r>
            <a:rPr lang="ru-RU" sz="18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»</a:t>
          </a:r>
          <a:endParaRPr lang="ru-RU" sz="1800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438550F0-7CD0-4615-B23D-44D2A6FEA7A1}" type="parTrans" cxnId="{E8E973A4-3ABF-40FA-AA1D-37BB96038454}">
      <dgm:prSet/>
      <dgm:spPr/>
    </dgm:pt>
    <dgm:pt modelId="{EA546E8B-420E-4F6B-ACD8-493BFA6D18E0}" type="sibTrans" cxnId="{E8E973A4-3ABF-40FA-AA1D-37BB96038454}">
      <dgm:prSet/>
      <dgm:spPr/>
    </dgm:pt>
    <dgm:pt modelId="{CA22BB24-4623-4B13-841C-7E058788A28F}" type="pres">
      <dgm:prSet presAssocID="{6A519AC2-003A-49CD-9396-EE24659EB7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590287-F12F-471D-B184-6241B200EA8E}" type="pres">
      <dgm:prSet presAssocID="{CD988400-39D9-4AAE-8247-6846B63CDD9C}" presName="parentLin" presStyleCnt="0"/>
      <dgm:spPr/>
    </dgm:pt>
    <dgm:pt modelId="{EE461C16-3DDB-493A-AE7B-79E5DA0EFCC6}" type="pres">
      <dgm:prSet presAssocID="{CD988400-39D9-4AAE-8247-6846B63CDD9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FA13CB9-CFFD-45D8-A2C5-EC3F897B49BF}" type="pres">
      <dgm:prSet presAssocID="{CD988400-39D9-4AAE-8247-6846B63CDD9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38B77-5E5D-4396-8AA6-9DF773DF5F1F}" type="pres">
      <dgm:prSet presAssocID="{CD988400-39D9-4AAE-8247-6846B63CDD9C}" presName="negativeSpace" presStyleCnt="0"/>
      <dgm:spPr/>
    </dgm:pt>
    <dgm:pt modelId="{8485A804-BF5E-4800-9580-E840A49B704B}" type="pres">
      <dgm:prSet presAssocID="{CD988400-39D9-4AAE-8247-6846B63CDD9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93CE5D-C702-4DA4-A7A9-F32B2AA51CFF}" srcId="{CD988400-39D9-4AAE-8247-6846B63CDD9C}" destId="{A0D0D28D-8C46-45BF-9EB7-D3704D178B00}" srcOrd="2" destOrd="0" parTransId="{FC52B9CF-8FE8-44F1-ACD2-EB8DBC83E588}" sibTransId="{AC110CDF-9959-4409-9419-FC8B281FD1A0}"/>
    <dgm:cxn modelId="{AE36D6D6-A357-4796-873F-5F244C35F50D}" srcId="{CD988400-39D9-4AAE-8247-6846B63CDD9C}" destId="{64A0BB2C-5CBF-44F5-B440-B2D7F0DEE785}" srcOrd="0" destOrd="0" parTransId="{DE1DDADB-5E51-4814-B1BF-EC5C499C8CB8}" sibTransId="{7170E303-57D1-479E-8802-A060609C43F7}"/>
    <dgm:cxn modelId="{D2D9B836-04F2-4DA2-A33F-974C65143B61}" type="presOf" srcId="{A54901AD-8974-4A8E-BEB3-A9042DD92AB1}" destId="{8485A804-BF5E-4800-9580-E840A49B704B}" srcOrd="0" destOrd="3" presId="urn:microsoft.com/office/officeart/2005/8/layout/list1"/>
    <dgm:cxn modelId="{8182896E-B435-4395-98AC-6DAACD73F491}" type="presOf" srcId="{64A0BB2C-5CBF-44F5-B440-B2D7F0DEE785}" destId="{8485A804-BF5E-4800-9580-E840A49B704B}" srcOrd="0" destOrd="0" presId="urn:microsoft.com/office/officeart/2005/8/layout/list1"/>
    <dgm:cxn modelId="{B2F0D4EB-EDB9-4EA4-906F-585B02F7CCF2}" srcId="{CD988400-39D9-4AAE-8247-6846B63CDD9C}" destId="{E07C1A17-A420-4592-9997-CD36AF47EAAC}" srcOrd="1" destOrd="0" parTransId="{86E5AB49-BD29-4387-B509-3A5CA8E069A6}" sibTransId="{1EB3760C-1B25-41EF-920E-F8E2959DD563}"/>
    <dgm:cxn modelId="{A4118F3D-A500-4512-9775-152B082B05D8}" type="presOf" srcId="{CD988400-39D9-4AAE-8247-6846B63CDD9C}" destId="{EE461C16-3DDB-493A-AE7B-79E5DA0EFCC6}" srcOrd="0" destOrd="0" presId="urn:microsoft.com/office/officeart/2005/8/layout/list1"/>
    <dgm:cxn modelId="{3198000D-DBAE-465A-9202-39EAE8B1DF87}" type="presOf" srcId="{E07C1A17-A420-4592-9997-CD36AF47EAAC}" destId="{8485A804-BF5E-4800-9580-E840A49B704B}" srcOrd="0" destOrd="1" presId="urn:microsoft.com/office/officeart/2005/8/layout/list1"/>
    <dgm:cxn modelId="{340BD482-56A5-4BD1-B3D7-9DEF754693AF}" srcId="{6A519AC2-003A-49CD-9396-EE24659EB7F1}" destId="{CD988400-39D9-4AAE-8247-6846B63CDD9C}" srcOrd="0" destOrd="0" parTransId="{49473EEE-947C-4656-8AEB-FE0EF32F6F1D}" sibTransId="{1C73095D-8984-4A3B-9774-FB28D022FAC4}"/>
    <dgm:cxn modelId="{F53378F2-0E7A-4261-BE62-B73712D74EB9}" srcId="{CD988400-39D9-4AAE-8247-6846B63CDD9C}" destId="{E76D4113-E858-4515-BD0C-49CF44574A63}" srcOrd="4" destOrd="0" parTransId="{12D97A0F-CC26-4F87-9F43-87D4ED20D2A6}" sibTransId="{81D7BFD0-63BF-4256-B63E-55BEDE597D96}"/>
    <dgm:cxn modelId="{E48762E6-DB14-4F0D-AA89-EF2A8075B197}" type="presOf" srcId="{CD988400-39D9-4AAE-8247-6846B63CDD9C}" destId="{0FA13CB9-CFFD-45D8-A2C5-EC3F897B49BF}" srcOrd="1" destOrd="0" presId="urn:microsoft.com/office/officeart/2005/8/layout/list1"/>
    <dgm:cxn modelId="{123E23AA-24D3-4774-8331-4A29974AA37E}" type="presOf" srcId="{A0D0D28D-8C46-45BF-9EB7-D3704D178B00}" destId="{8485A804-BF5E-4800-9580-E840A49B704B}" srcOrd="0" destOrd="2" presId="urn:microsoft.com/office/officeart/2005/8/layout/list1"/>
    <dgm:cxn modelId="{E8E973A4-3ABF-40FA-AA1D-37BB96038454}" srcId="{CD988400-39D9-4AAE-8247-6846B63CDD9C}" destId="{A54901AD-8974-4A8E-BEB3-A9042DD92AB1}" srcOrd="3" destOrd="0" parTransId="{438550F0-7CD0-4615-B23D-44D2A6FEA7A1}" sibTransId="{EA546E8B-420E-4F6B-ACD8-493BFA6D18E0}"/>
    <dgm:cxn modelId="{B6D20A3B-34FA-4CD8-A5D8-9D9A8F193439}" type="presOf" srcId="{E76D4113-E858-4515-BD0C-49CF44574A63}" destId="{8485A804-BF5E-4800-9580-E840A49B704B}" srcOrd="0" destOrd="4" presId="urn:microsoft.com/office/officeart/2005/8/layout/list1"/>
    <dgm:cxn modelId="{07C2F0D1-0294-49F0-A9AE-41D53C69669A}" type="presOf" srcId="{6A519AC2-003A-49CD-9396-EE24659EB7F1}" destId="{CA22BB24-4623-4B13-841C-7E058788A28F}" srcOrd="0" destOrd="0" presId="urn:microsoft.com/office/officeart/2005/8/layout/list1"/>
    <dgm:cxn modelId="{001AD9DF-94E1-4E97-890A-158E991B15E5}" type="presParOf" srcId="{CA22BB24-4623-4B13-841C-7E058788A28F}" destId="{43590287-F12F-471D-B184-6241B200EA8E}" srcOrd="0" destOrd="0" presId="urn:microsoft.com/office/officeart/2005/8/layout/list1"/>
    <dgm:cxn modelId="{B9C3F010-1810-4D65-B1B8-EA12A8306300}" type="presParOf" srcId="{43590287-F12F-471D-B184-6241B200EA8E}" destId="{EE461C16-3DDB-493A-AE7B-79E5DA0EFCC6}" srcOrd="0" destOrd="0" presId="urn:microsoft.com/office/officeart/2005/8/layout/list1"/>
    <dgm:cxn modelId="{D56286FF-557C-4210-82F3-45B55DFEB8C3}" type="presParOf" srcId="{43590287-F12F-471D-B184-6241B200EA8E}" destId="{0FA13CB9-CFFD-45D8-A2C5-EC3F897B49BF}" srcOrd="1" destOrd="0" presId="urn:microsoft.com/office/officeart/2005/8/layout/list1"/>
    <dgm:cxn modelId="{F53C7464-7EF2-4836-9436-F627921D4598}" type="presParOf" srcId="{CA22BB24-4623-4B13-841C-7E058788A28F}" destId="{F5638B77-5E5D-4396-8AA6-9DF773DF5F1F}" srcOrd="1" destOrd="0" presId="urn:microsoft.com/office/officeart/2005/8/layout/list1"/>
    <dgm:cxn modelId="{96A2C0B8-4418-4DAB-827D-7C9ECDF1BD3D}" type="presParOf" srcId="{CA22BB24-4623-4B13-841C-7E058788A28F}" destId="{8485A804-BF5E-4800-9580-E840A49B704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1C4671-FD4B-4430-8626-F9CB0D9684C5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E7677D6-F2CF-4DF1-B6D8-B3DAF8FCE3AF}">
      <dgm:prSet custT="1"/>
      <dgm:spPr/>
      <dgm:t>
        <a:bodyPr/>
        <a:lstStyle/>
        <a:p>
          <a:pPr rtl="0"/>
          <a:r>
            <a:rPr kumimoji="0" lang="en-US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</a:t>
          </a:r>
          <a:r>
            <a:rPr kumimoji="0" lang="ru-RU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 Р</a:t>
          </a:r>
          <a:r>
            <a:rPr lang="ru-RU" sz="18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асширение сотрудничества между членами ассоциации для проведения международных научных исследований</a:t>
          </a:r>
          <a:endParaRPr lang="ru-RU" sz="1800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C1C5B307-5816-4512-92B4-F33F4EF47794}" type="parTrans" cxnId="{3E43495C-B007-433A-ACFC-9296FA82855F}">
      <dgm:prSet/>
      <dgm:spPr/>
      <dgm:t>
        <a:bodyPr/>
        <a:lstStyle/>
        <a:p>
          <a:endParaRPr lang="ru-RU"/>
        </a:p>
      </dgm:t>
    </dgm:pt>
    <dgm:pt modelId="{3FC9EED9-B595-4189-A1A4-39C443BFBE25}" type="sibTrans" cxnId="{3E43495C-B007-433A-ACFC-9296FA82855F}">
      <dgm:prSet/>
      <dgm:spPr/>
      <dgm:t>
        <a:bodyPr/>
        <a:lstStyle/>
        <a:p>
          <a:endParaRPr lang="ru-RU"/>
        </a:p>
      </dgm:t>
    </dgm:pt>
    <dgm:pt modelId="{4C9B9E75-8FD6-4B16-8A57-D0B7E91940F6}">
      <dgm:prSet custT="1"/>
      <dgm:spPr/>
      <dgm:t>
        <a:bodyPr/>
        <a:lstStyle/>
        <a:p>
          <a:pPr rtl="0"/>
          <a:r>
            <a:rPr kumimoji="0" lang="en-US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</a:t>
          </a:r>
          <a:r>
            <a:rPr kumimoji="0" lang="ru-RU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 В</a:t>
          </a:r>
          <a:r>
            <a:rPr lang="ru-RU" sz="18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ыработка инструментов взаимодействия с Международным Арктическим Научным Комитетом, Международной Арктической Ассоциации Общественных Наук и Арктическим Советом</a:t>
          </a:r>
          <a:endParaRPr lang="ru-RU" sz="1800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0F70FC73-665C-4E3A-A6A6-B408F941D658}" type="parTrans" cxnId="{7367D9CD-469E-45B2-AC7D-954B726576E7}">
      <dgm:prSet/>
      <dgm:spPr/>
      <dgm:t>
        <a:bodyPr/>
        <a:lstStyle/>
        <a:p>
          <a:endParaRPr lang="ru-RU"/>
        </a:p>
      </dgm:t>
    </dgm:pt>
    <dgm:pt modelId="{B1C2748D-532D-4C74-B85A-921753F7E5B8}" type="sibTrans" cxnId="{7367D9CD-469E-45B2-AC7D-954B726576E7}">
      <dgm:prSet/>
      <dgm:spPr/>
      <dgm:t>
        <a:bodyPr/>
        <a:lstStyle/>
        <a:p>
          <a:endParaRPr lang="ru-RU"/>
        </a:p>
      </dgm:t>
    </dgm:pt>
    <dgm:pt modelId="{891B2DE8-6F28-458F-BB37-223FD1E841A4}">
      <dgm:prSet custT="1"/>
      <dgm:spPr/>
      <dgm:t>
        <a:bodyPr/>
        <a:lstStyle/>
        <a:p>
          <a:pPr rtl="0"/>
          <a:r>
            <a:rPr kumimoji="0" lang="en-US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</a:t>
          </a:r>
          <a:r>
            <a:rPr kumimoji="0" lang="ru-RU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 Р</a:t>
          </a:r>
          <a:r>
            <a:rPr lang="ru-RU" sz="18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аспространение информации об исследовательских возможностях и инициативах в Арктике, реализация совместных проектов</a:t>
          </a:r>
          <a:endParaRPr lang="ru-RU" sz="1800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5A4D5DC3-25F7-443F-A88D-5A0724ACB6F2}" type="parTrans" cxnId="{20DDC9A2-960C-4102-A561-F26B2E505039}">
      <dgm:prSet/>
      <dgm:spPr/>
      <dgm:t>
        <a:bodyPr/>
        <a:lstStyle/>
        <a:p>
          <a:endParaRPr lang="ru-RU"/>
        </a:p>
      </dgm:t>
    </dgm:pt>
    <dgm:pt modelId="{83C667A2-5C87-4EA2-B86F-E320B7949FC6}" type="sibTrans" cxnId="{20DDC9A2-960C-4102-A561-F26B2E505039}">
      <dgm:prSet/>
      <dgm:spPr/>
      <dgm:t>
        <a:bodyPr/>
        <a:lstStyle/>
        <a:p>
          <a:endParaRPr lang="ru-RU"/>
        </a:p>
      </dgm:t>
    </dgm:pt>
    <dgm:pt modelId="{82251E6E-664F-4319-A4F7-C3889523F628}">
      <dgm:prSet custT="1"/>
      <dgm:spPr/>
      <dgm:t>
        <a:bodyPr/>
        <a:lstStyle/>
        <a:p>
          <a:pPr rtl="0"/>
          <a:r>
            <a:rPr kumimoji="0" lang="en-US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</a:t>
          </a:r>
          <a:r>
            <a:rPr kumimoji="0" lang="ru-RU" sz="18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 С</a:t>
          </a:r>
          <a:r>
            <a:rPr lang="ru-RU" sz="18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rPr>
            <a:t>отрудничество с арктическими центрами, рабочими группами БЕАР и Европейским Союзом</a:t>
          </a:r>
          <a:endParaRPr lang="ru-RU" sz="1800" kern="1200" dirty="0">
            <a:solidFill>
              <a:srgbClr val="013581"/>
            </a:solidFill>
            <a:latin typeface="+mn-lt"/>
            <a:ea typeface="Tahoma" pitchFamily="34" charset="0"/>
            <a:cs typeface="Calibri" pitchFamily="34" charset="0"/>
          </a:endParaRPr>
        </a:p>
      </dgm:t>
    </dgm:pt>
    <dgm:pt modelId="{0192B9B7-75AD-43AD-AB41-59BEAB4AD173}" type="parTrans" cxnId="{DE778646-1B50-478F-A2B4-14B0E8342388}">
      <dgm:prSet/>
      <dgm:spPr/>
      <dgm:t>
        <a:bodyPr/>
        <a:lstStyle/>
        <a:p>
          <a:endParaRPr lang="ru-RU"/>
        </a:p>
      </dgm:t>
    </dgm:pt>
    <dgm:pt modelId="{B23D6A76-C8AA-4C9D-AD38-4129C3FB7824}" type="sibTrans" cxnId="{DE778646-1B50-478F-A2B4-14B0E8342388}">
      <dgm:prSet/>
      <dgm:spPr/>
      <dgm:t>
        <a:bodyPr/>
        <a:lstStyle/>
        <a:p>
          <a:endParaRPr lang="ru-RU"/>
        </a:p>
      </dgm:t>
    </dgm:pt>
    <dgm:pt modelId="{F177B13C-6DE1-446A-A3CD-8A2FEEFBEB71}" type="pres">
      <dgm:prSet presAssocID="{361C4671-FD4B-4430-8626-F9CB0D9684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ABE4A-3F61-4D68-B626-4930DC884582}" type="pres">
      <dgm:prSet presAssocID="{4E7677D6-F2CF-4DF1-B6D8-B3DAF8FCE3AF}" presName="parentText" presStyleLbl="node1" presStyleIdx="0" presStyleCnt="4" custScaleY="73085" custLinFactNeighborX="-124" custLinFactNeighborY="-301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93B39-ABA5-40D8-840B-242EF9743700}" type="pres">
      <dgm:prSet presAssocID="{3FC9EED9-B595-4189-A1A4-39C443BFBE25}" presName="spacer" presStyleCnt="0"/>
      <dgm:spPr/>
    </dgm:pt>
    <dgm:pt modelId="{7B945818-789C-4EB7-8930-CB02AED42F74}" type="pres">
      <dgm:prSet presAssocID="{4C9B9E75-8FD6-4B16-8A57-D0B7E91940F6}" presName="parentText" presStyleLbl="node1" presStyleIdx="1" presStyleCnt="4" custScaleY="105798" custLinFactNeighborY="-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5301B-2440-4656-A08B-78AEF644A927}" type="pres">
      <dgm:prSet presAssocID="{B1C2748D-532D-4C74-B85A-921753F7E5B8}" presName="spacer" presStyleCnt="0"/>
      <dgm:spPr/>
    </dgm:pt>
    <dgm:pt modelId="{A99AF529-6928-428B-92C9-767407118EBC}" type="pres">
      <dgm:prSet presAssocID="{891B2DE8-6F28-458F-BB37-223FD1E841A4}" presName="parentText" presStyleLbl="node1" presStyleIdx="2" presStyleCnt="4" custScaleY="78616" custLinFactNeighborY="-23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900AF-D04D-4E70-AE8E-3D5C4BA3A660}" type="pres">
      <dgm:prSet presAssocID="{83C667A2-5C87-4EA2-B86F-E320B7949FC6}" presName="spacer" presStyleCnt="0"/>
      <dgm:spPr/>
    </dgm:pt>
    <dgm:pt modelId="{88C64613-99A8-4731-9186-E2E5833F2E42}" type="pres">
      <dgm:prSet presAssocID="{82251E6E-664F-4319-A4F7-C3889523F628}" presName="parentText" presStyleLbl="node1" presStyleIdx="3" presStyleCnt="4" custScaleY="71026" custLinFactY="163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DDC9A2-960C-4102-A561-F26B2E505039}" srcId="{361C4671-FD4B-4430-8626-F9CB0D9684C5}" destId="{891B2DE8-6F28-458F-BB37-223FD1E841A4}" srcOrd="2" destOrd="0" parTransId="{5A4D5DC3-25F7-443F-A88D-5A0724ACB6F2}" sibTransId="{83C667A2-5C87-4EA2-B86F-E320B7949FC6}"/>
    <dgm:cxn modelId="{DE778646-1B50-478F-A2B4-14B0E8342388}" srcId="{361C4671-FD4B-4430-8626-F9CB0D9684C5}" destId="{82251E6E-664F-4319-A4F7-C3889523F628}" srcOrd="3" destOrd="0" parTransId="{0192B9B7-75AD-43AD-AB41-59BEAB4AD173}" sibTransId="{B23D6A76-C8AA-4C9D-AD38-4129C3FB7824}"/>
    <dgm:cxn modelId="{D17F115B-F197-423B-A5DC-E7753869447B}" type="presOf" srcId="{82251E6E-664F-4319-A4F7-C3889523F628}" destId="{88C64613-99A8-4731-9186-E2E5833F2E42}" srcOrd="0" destOrd="0" presId="urn:microsoft.com/office/officeart/2005/8/layout/vList2"/>
    <dgm:cxn modelId="{197BA912-51E1-4BBF-BEEC-B98E6A627432}" type="presOf" srcId="{891B2DE8-6F28-458F-BB37-223FD1E841A4}" destId="{A99AF529-6928-428B-92C9-767407118EBC}" srcOrd="0" destOrd="0" presId="urn:microsoft.com/office/officeart/2005/8/layout/vList2"/>
    <dgm:cxn modelId="{3E43495C-B007-433A-ACFC-9296FA82855F}" srcId="{361C4671-FD4B-4430-8626-F9CB0D9684C5}" destId="{4E7677D6-F2CF-4DF1-B6D8-B3DAF8FCE3AF}" srcOrd="0" destOrd="0" parTransId="{C1C5B307-5816-4512-92B4-F33F4EF47794}" sibTransId="{3FC9EED9-B595-4189-A1A4-39C443BFBE25}"/>
    <dgm:cxn modelId="{6F007F2B-D684-413F-A03D-A0AFF5070E9E}" type="presOf" srcId="{361C4671-FD4B-4430-8626-F9CB0D9684C5}" destId="{F177B13C-6DE1-446A-A3CD-8A2FEEFBEB71}" srcOrd="0" destOrd="0" presId="urn:microsoft.com/office/officeart/2005/8/layout/vList2"/>
    <dgm:cxn modelId="{DB056678-03FB-476B-B87F-380BD6DAB028}" type="presOf" srcId="{4E7677D6-F2CF-4DF1-B6D8-B3DAF8FCE3AF}" destId="{663ABE4A-3F61-4D68-B626-4930DC884582}" srcOrd="0" destOrd="0" presId="urn:microsoft.com/office/officeart/2005/8/layout/vList2"/>
    <dgm:cxn modelId="{6D4E89B6-EFA1-4638-AE84-2E90ACE84A93}" type="presOf" srcId="{4C9B9E75-8FD6-4B16-8A57-D0B7E91940F6}" destId="{7B945818-789C-4EB7-8930-CB02AED42F74}" srcOrd="0" destOrd="0" presId="urn:microsoft.com/office/officeart/2005/8/layout/vList2"/>
    <dgm:cxn modelId="{7367D9CD-469E-45B2-AC7D-954B726576E7}" srcId="{361C4671-FD4B-4430-8626-F9CB0D9684C5}" destId="{4C9B9E75-8FD6-4B16-8A57-D0B7E91940F6}" srcOrd="1" destOrd="0" parTransId="{0F70FC73-665C-4E3A-A6A6-B408F941D658}" sibTransId="{B1C2748D-532D-4C74-B85A-921753F7E5B8}"/>
    <dgm:cxn modelId="{8444C9AB-CE92-4825-9DCF-5280A345979E}" type="presParOf" srcId="{F177B13C-6DE1-446A-A3CD-8A2FEEFBEB71}" destId="{663ABE4A-3F61-4D68-B626-4930DC884582}" srcOrd="0" destOrd="0" presId="urn:microsoft.com/office/officeart/2005/8/layout/vList2"/>
    <dgm:cxn modelId="{A1C2FDC4-ECA5-463A-9CB4-EFB30340323D}" type="presParOf" srcId="{F177B13C-6DE1-446A-A3CD-8A2FEEFBEB71}" destId="{2A393B39-ABA5-40D8-840B-242EF9743700}" srcOrd="1" destOrd="0" presId="urn:microsoft.com/office/officeart/2005/8/layout/vList2"/>
    <dgm:cxn modelId="{90B6068D-644E-4CA2-A27D-518641C1CB6F}" type="presParOf" srcId="{F177B13C-6DE1-446A-A3CD-8A2FEEFBEB71}" destId="{7B945818-789C-4EB7-8930-CB02AED42F74}" srcOrd="2" destOrd="0" presId="urn:microsoft.com/office/officeart/2005/8/layout/vList2"/>
    <dgm:cxn modelId="{E959E355-5A05-4E51-B424-7DB9A6A548B1}" type="presParOf" srcId="{F177B13C-6DE1-446A-A3CD-8A2FEEFBEB71}" destId="{E115301B-2440-4656-A08B-78AEF644A927}" srcOrd="3" destOrd="0" presId="urn:microsoft.com/office/officeart/2005/8/layout/vList2"/>
    <dgm:cxn modelId="{2165A892-DB50-434D-9D35-FBB1ACA55331}" type="presParOf" srcId="{F177B13C-6DE1-446A-A3CD-8A2FEEFBEB71}" destId="{A99AF529-6928-428B-92C9-767407118EBC}" srcOrd="4" destOrd="0" presId="urn:microsoft.com/office/officeart/2005/8/layout/vList2"/>
    <dgm:cxn modelId="{95B700A0-C431-497F-9D1A-F8B6C1FAF06C}" type="presParOf" srcId="{F177B13C-6DE1-446A-A3CD-8A2FEEFBEB71}" destId="{CA8900AF-D04D-4E70-AE8E-3D5C4BA3A660}" srcOrd="5" destOrd="0" presId="urn:microsoft.com/office/officeart/2005/8/layout/vList2"/>
    <dgm:cxn modelId="{F63F4738-5998-4521-BB78-954E737D5D19}" type="presParOf" srcId="{F177B13C-6DE1-446A-A3CD-8A2FEEFBEB71}" destId="{88C64613-99A8-4731-9186-E2E5833F2E4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08DE21-A367-4975-89C3-F10E6720021A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18F5B08-5310-4A0E-8B8C-B25F504F0B73}">
      <dgm:prSet phldrT="[Текст]" custT="1"/>
      <dgm:spPr/>
      <dgm:t>
        <a:bodyPr/>
        <a:lstStyle/>
        <a:p>
          <a:r>
            <a:rPr lang="ru-RU" sz="2000" b="1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Statoil</a:t>
          </a:r>
          <a:r>
            <a:rPr lang="ru-RU" sz="20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 </a:t>
          </a:r>
          <a:r>
            <a:rPr lang="en-US" sz="20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ASA</a:t>
          </a:r>
        </a:p>
        <a:p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К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онкурсы студенческих инновационных проектов «</a:t>
          </a:r>
          <a:r>
            <a:rPr lang="ru-RU" sz="1600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Idea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 </a:t>
          </a:r>
          <a:r>
            <a:rPr lang="ru-RU" sz="1600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Sourcing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 -</a:t>
          </a:r>
          <a:r>
            <a:rPr lang="en-US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 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Источник идей»: создание инновационной среды в университете посредством содействия в продвижении лучших научных идей на рынок</a:t>
          </a:r>
          <a:endParaRPr lang="en-US" sz="1600" kern="1200" dirty="0" smtClean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  <a:p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И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менные стипендии талантливым студентам и аспирантам института нефти и газа САФУ</a:t>
          </a:r>
          <a:endParaRPr lang="en-US" sz="1600" kern="1200" dirty="0" smtClean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  <a:p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Н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аучно-исследовательские работы по оценке социально-экономических эффектов от реализации проектов по добыче нефти и газа на Арктическом шельфе</a:t>
          </a:r>
          <a:endParaRPr lang="ru-RU" sz="1800" b="1" kern="1200" dirty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</dgm:t>
    </dgm:pt>
    <dgm:pt modelId="{39BEFFE5-4DB0-47B9-8617-FB9DB275E542}" type="parTrans" cxnId="{A1394B7E-841F-4974-9ECA-987AB122F5D6}">
      <dgm:prSet/>
      <dgm:spPr/>
      <dgm:t>
        <a:bodyPr/>
        <a:lstStyle/>
        <a:p>
          <a:endParaRPr lang="ru-RU"/>
        </a:p>
      </dgm:t>
    </dgm:pt>
    <dgm:pt modelId="{68997AD1-8436-4D68-9A33-0F762057F634}" type="sibTrans" cxnId="{A1394B7E-841F-4974-9ECA-987AB122F5D6}">
      <dgm:prSet/>
      <dgm:spPr/>
      <dgm:t>
        <a:bodyPr/>
        <a:lstStyle/>
        <a:p>
          <a:endParaRPr lang="ru-RU"/>
        </a:p>
      </dgm:t>
    </dgm:pt>
    <dgm:pt modelId="{3963660F-E6AC-46F9-BF78-987833036DBA}">
      <dgm:prSet phldrT="[Текст]" custT="1"/>
      <dgm:spPr/>
      <dgm:t>
        <a:bodyPr/>
        <a:lstStyle/>
        <a:p>
          <a:r>
            <a:rPr lang="en-US" sz="1800" b="1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Herz</a:t>
          </a:r>
          <a:r>
            <a:rPr lang="en-US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 </a:t>
          </a:r>
          <a:r>
            <a:rPr lang="en-US" sz="1800" b="1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Energietechnik</a:t>
          </a:r>
          <a:r>
            <a:rPr lang="en-US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 GmbH, Tokyo </a:t>
          </a:r>
          <a:r>
            <a:rPr lang="en-US" sz="1800" b="1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Boeki</a:t>
          </a:r>
          <a:r>
            <a:rPr lang="en-US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 Group Ltd</a:t>
          </a:r>
          <a:r>
            <a:rPr lang="ru-RU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 </a:t>
          </a:r>
          <a:r>
            <a:rPr lang="en-US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National Instruments Corporation, Carl Zeiss AG</a:t>
          </a:r>
          <a:r>
            <a:rPr lang="ru-RU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, </a:t>
          </a:r>
          <a:r>
            <a:rPr lang="en-US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Shimadzu Corporation, Core Laboratories </a:t>
          </a:r>
          <a:r>
            <a:rPr lang="en-US" sz="1800" b="1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Inc</a:t>
          </a:r>
          <a:endParaRPr lang="en-US" sz="1800" b="1" kern="1200" dirty="0" smtClean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  <a:p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Р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азвитие научно-исследовательской инфраструктуры университета</a:t>
          </a:r>
          <a:endParaRPr lang="en-US" sz="1600" kern="1200" dirty="0" smtClean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  <a:p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П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овышение квалификации сотрудников университетов по работе с научным оборудованием</a:t>
          </a:r>
          <a:endParaRPr lang="ru-RU" sz="1800" b="1" kern="1200" dirty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</dgm:t>
    </dgm:pt>
    <dgm:pt modelId="{76503BCD-820E-4707-A40B-DC48838C10FB}" type="parTrans" cxnId="{F46C7FDE-7F94-44E7-971A-6C2ACC8A5C95}">
      <dgm:prSet/>
      <dgm:spPr/>
      <dgm:t>
        <a:bodyPr/>
        <a:lstStyle/>
        <a:p>
          <a:endParaRPr lang="ru-RU"/>
        </a:p>
      </dgm:t>
    </dgm:pt>
    <dgm:pt modelId="{9886C062-8728-4F04-A1FA-A809C430637A}" type="sibTrans" cxnId="{F46C7FDE-7F94-44E7-971A-6C2ACC8A5C95}">
      <dgm:prSet/>
      <dgm:spPr/>
      <dgm:t>
        <a:bodyPr/>
        <a:lstStyle/>
        <a:p>
          <a:endParaRPr lang="ru-RU"/>
        </a:p>
      </dgm:t>
    </dgm:pt>
    <dgm:pt modelId="{1B2C8646-D8BC-457E-A6E5-F51DDA79E72D}" type="pres">
      <dgm:prSet presAssocID="{1208DE21-A367-4975-89C3-F10E672002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5543D4-24D9-472C-97C0-F12F960C5E0D}" type="pres">
      <dgm:prSet presAssocID="{318F5B08-5310-4A0E-8B8C-B25F504F0B73}" presName="comp" presStyleCnt="0"/>
      <dgm:spPr/>
      <dgm:t>
        <a:bodyPr/>
        <a:lstStyle/>
        <a:p>
          <a:endParaRPr lang="ru-RU"/>
        </a:p>
      </dgm:t>
    </dgm:pt>
    <dgm:pt modelId="{8111576B-1AD0-4010-867E-23D07F116D08}" type="pres">
      <dgm:prSet presAssocID="{318F5B08-5310-4A0E-8B8C-B25F504F0B73}" presName="box" presStyleLbl="node1" presStyleIdx="0" presStyleCnt="2" custScaleY="270751" custLinFactNeighborX="7183" custLinFactNeighborY="0"/>
      <dgm:spPr/>
      <dgm:t>
        <a:bodyPr/>
        <a:lstStyle/>
        <a:p>
          <a:endParaRPr lang="ru-RU"/>
        </a:p>
      </dgm:t>
    </dgm:pt>
    <dgm:pt modelId="{02CFAEC4-71C4-44C2-BBCC-24A6CF5388CF}" type="pres">
      <dgm:prSet presAssocID="{318F5B08-5310-4A0E-8B8C-B25F504F0B73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A3031401-37EE-4F3A-846C-B9BFE290B29B}" type="pres">
      <dgm:prSet presAssocID="{318F5B08-5310-4A0E-8B8C-B25F504F0B7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519F8-22AF-476D-B42D-53926DC7AEC7}" type="pres">
      <dgm:prSet presAssocID="{68997AD1-8436-4D68-9A33-0F762057F634}" presName="spacer" presStyleCnt="0"/>
      <dgm:spPr/>
      <dgm:t>
        <a:bodyPr/>
        <a:lstStyle/>
        <a:p>
          <a:endParaRPr lang="ru-RU"/>
        </a:p>
      </dgm:t>
    </dgm:pt>
    <dgm:pt modelId="{C1396482-E098-414B-A944-A8E79C12B4C9}" type="pres">
      <dgm:prSet presAssocID="{3963660F-E6AC-46F9-BF78-987833036DBA}" presName="comp" presStyleCnt="0"/>
      <dgm:spPr/>
      <dgm:t>
        <a:bodyPr/>
        <a:lstStyle/>
        <a:p>
          <a:endParaRPr lang="ru-RU"/>
        </a:p>
      </dgm:t>
    </dgm:pt>
    <dgm:pt modelId="{CC85268A-E2B6-4E66-BE6D-21D5A24F67B0}" type="pres">
      <dgm:prSet presAssocID="{3963660F-E6AC-46F9-BF78-987833036DBA}" presName="box" presStyleLbl="node1" presStyleIdx="1" presStyleCnt="2" custScaleY="221341" custLinFactNeighborX="953" custLinFactNeighborY="28983"/>
      <dgm:spPr/>
      <dgm:t>
        <a:bodyPr/>
        <a:lstStyle/>
        <a:p>
          <a:endParaRPr lang="ru-RU"/>
        </a:p>
      </dgm:t>
    </dgm:pt>
    <dgm:pt modelId="{C0D88B2E-D421-4EBA-9AA2-981C06A938E9}" type="pres">
      <dgm:prSet presAssocID="{3963660F-E6AC-46F9-BF78-987833036DBA}" presName="img" presStyleLbl="fgImgPlace1" presStyleIdx="1" presStyleCnt="2" custScaleY="247639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D010372-0141-4734-B302-1FC876F81492}" type="pres">
      <dgm:prSet presAssocID="{3963660F-E6AC-46F9-BF78-987833036DB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6C7FDE-7F94-44E7-971A-6C2ACC8A5C95}" srcId="{1208DE21-A367-4975-89C3-F10E6720021A}" destId="{3963660F-E6AC-46F9-BF78-987833036DBA}" srcOrd="1" destOrd="0" parTransId="{76503BCD-820E-4707-A40B-DC48838C10FB}" sibTransId="{9886C062-8728-4F04-A1FA-A809C430637A}"/>
    <dgm:cxn modelId="{AB51636A-2DA2-41DF-BFD3-B22F24F439F0}" type="presOf" srcId="{3963660F-E6AC-46F9-BF78-987833036DBA}" destId="{DD010372-0141-4734-B302-1FC876F81492}" srcOrd="1" destOrd="0" presId="urn:microsoft.com/office/officeart/2005/8/layout/vList4"/>
    <dgm:cxn modelId="{DEF9DDE3-1E95-4C36-8D0D-658F743D2FDA}" type="presOf" srcId="{318F5B08-5310-4A0E-8B8C-B25F504F0B73}" destId="{A3031401-37EE-4F3A-846C-B9BFE290B29B}" srcOrd="1" destOrd="0" presId="urn:microsoft.com/office/officeart/2005/8/layout/vList4"/>
    <dgm:cxn modelId="{D8E96FC6-1D2E-4538-8266-F74D0AA23E27}" type="presOf" srcId="{1208DE21-A367-4975-89C3-F10E6720021A}" destId="{1B2C8646-D8BC-457E-A6E5-F51DDA79E72D}" srcOrd="0" destOrd="0" presId="urn:microsoft.com/office/officeart/2005/8/layout/vList4"/>
    <dgm:cxn modelId="{A1394B7E-841F-4974-9ECA-987AB122F5D6}" srcId="{1208DE21-A367-4975-89C3-F10E6720021A}" destId="{318F5B08-5310-4A0E-8B8C-B25F504F0B73}" srcOrd="0" destOrd="0" parTransId="{39BEFFE5-4DB0-47B9-8617-FB9DB275E542}" sibTransId="{68997AD1-8436-4D68-9A33-0F762057F634}"/>
    <dgm:cxn modelId="{2E6AB985-F470-4DE8-9184-B2BA7914E665}" type="presOf" srcId="{318F5B08-5310-4A0E-8B8C-B25F504F0B73}" destId="{8111576B-1AD0-4010-867E-23D07F116D08}" srcOrd="0" destOrd="0" presId="urn:microsoft.com/office/officeart/2005/8/layout/vList4"/>
    <dgm:cxn modelId="{4737C873-BE0E-46B9-A7A7-9C89E5DD3226}" type="presOf" srcId="{3963660F-E6AC-46F9-BF78-987833036DBA}" destId="{CC85268A-E2B6-4E66-BE6D-21D5A24F67B0}" srcOrd="0" destOrd="0" presId="urn:microsoft.com/office/officeart/2005/8/layout/vList4"/>
    <dgm:cxn modelId="{55C9D4D4-B428-49C5-9695-A2594BAE8841}" type="presParOf" srcId="{1B2C8646-D8BC-457E-A6E5-F51DDA79E72D}" destId="{5E5543D4-24D9-472C-97C0-F12F960C5E0D}" srcOrd="0" destOrd="0" presId="urn:microsoft.com/office/officeart/2005/8/layout/vList4"/>
    <dgm:cxn modelId="{DA28E4F5-969D-4B7C-BD24-C489409F2496}" type="presParOf" srcId="{5E5543D4-24D9-472C-97C0-F12F960C5E0D}" destId="{8111576B-1AD0-4010-867E-23D07F116D08}" srcOrd="0" destOrd="0" presId="urn:microsoft.com/office/officeart/2005/8/layout/vList4"/>
    <dgm:cxn modelId="{645FAE80-0D12-4727-AFB6-9299F3BE6FCD}" type="presParOf" srcId="{5E5543D4-24D9-472C-97C0-F12F960C5E0D}" destId="{02CFAEC4-71C4-44C2-BBCC-24A6CF5388CF}" srcOrd="1" destOrd="0" presId="urn:microsoft.com/office/officeart/2005/8/layout/vList4"/>
    <dgm:cxn modelId="{998F8156-A225-4520-8D0A-4099F49B118F}" type="presParOf" srcId="{5E5543D4-24D9-472C-97C0-F12F960C5E0D}" destId="{A3031401-37EE-4F3A-846C-B9BFE290B29B}" srcOrd="2" destOrd="0" presId="urn:microsoft.com/office/officeart/2005/8/layout/vList4"/>
    <dgm:cxn modelId="{5CB958CC-82BB-4518-A096-A10170CF5125}" type="presParOf" srcId="{1B2C8646-D8BC-457E-A6E5-F51DDA79E72D}" destId="{A54519F8-22AF-476D-B42D-53926DC7AEC7}" srcOrd="1" destOrd="0" presId="urn:microsoft.com/office/officeart/2005/8/layout/vList4"/>
    <dgm:cxn modelId="{98076630-D8AD-46B9-AFD5-65CC650DAB98}" type="presParOf" srcId="{1B2C8646-D8BC-457E-A6E5-F51DDA79E72D}" destId="{C1396482-E098-414B-A944-A8E79C12B4C9}" srcOrd="2" destOrd="0" presId="urn:microsoft.com/office/officeart/2005/8/layout/vList4"/>
    <dgm:cxn modelId="{8A24EAFF-BC8D-4E70-8755-9B23906F04E2}" type="presParOf" srcId="{C1396482-E098-414B-A944-A8E79C12B4C9}" destId="{CC85268A-E2B6-4E66-BE6D-21D5A24F67B0}" srcOrd="0" destOrd="0" presId="urn:microsoft.com/office/officeart/2005/8/layout/vList4"/>
    <dgm:cxn modelId="{BF3EC048-9FC7-4F75-803D-6D3EFDECBC90}" type="presParOf" srcId="{C1396482-E098-414B-A944-A8E79C12B4C9}" destId="{C0D88B2E-D421-4EBA-9AA2-981C06A938E9}" srcOrd="1" destOrd="0" presId="urn:microsoft.com/office/officeart/2005/8/layout/vList4"/>
    <dgm:cxn modelId="{0D659D17-F754-45FE-ADF6-82FB081D2A45}" type="presParOf" srcId="{C1396482-E098-414B-A944-A8E79C12B4C9}" destId="{DD010372-0141-4734-B302-1FC876F8149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08DE21-A367-4975-89C3-F10E6720021A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18F5B08-5310-4A0E-8B8C-B25F504F0B7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Intel Corporation</a:t>
          </a:r>
        </a:p>
        <a:p>
          <a:pPr>
            <a:spcAft>
              <a:spcPts val="0"/>
            </a:spcAft>
          </a:pPr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Е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жегодная международная молодежная научно-практическая школа «Высокопроизводительные вычисления на GRID системах»</a:t>
          </a:r>
          <a:endParaRPr lang="en-US" sz="1600" kern="1200" dirty="0" smtClean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  <a:p>
          <a:pPr>
            <a:spcAft>
              <a:spcPts val="0"/>
            </a:spcAft>
          </a:pPr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С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тажировки студентов САФУ в Летней школе </a:t>
          </a:r>
          <a:r>
            <a:rPr lang="ru-RU" sz="1600" kern="1200" dirty="0" err="1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Intel</a:t>
          </a:r>
          <a:endParaRPr lang="ru-RU" sz="1800" b="1" kern="1200" dirty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</dgm:t>
    </dgm:pt>
    <dgm:pt modelId="{39BEFFE5-4DB0-47B9-8617-FB9DB275E542}" type="parTrans" cxnId="{A1394B7E-841F-4974-9ECA-987AB122F5D6}">
      <dgm:prSet/>
      <dgm:spPr/>
      <dgm:t>
        <a:bodyPr/>
        <a:lstStyle/>
        <a:p>
          <a:endParaRPr lang="ru-RU"/>
        </a:p>
      </dgm:t>
    </dgm:pt>
    <dgm:pt modelId="{68997AD1-8436-4D68-9A33-0F762057F634}" type="sibTrans" cxnId="{A1394B7E-841F-4974-9ECA-987AB122F5D6}">
      <dgm:prSet/>
      <dgm:spPr/>
      <dgm:t>
        <a:bodyPr/>
        <a:lstStyle/>
        <a:p>
          <a:endParaRPr lang="ru-RU"/>
        </a:p>
      </dgm:t>
    </dgm:pt>
    <dgm:pt modelId="{3963660F-E6AC-46F9-BF78-987833036DBA}">
      <dgm:prSet phldrT="[Текст]" custT="1"/>
      <dgm:spPr/>
      <dgm:t>
        <a:bodyPr/>
        <a:lstStyle/>
        <a:p>
          <a:r>
            <a:rPr lang="en-US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Google </a:t>
          </a:r>
        </a:p>
        <a:p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«Северный летний лагерь информационно-коммуникационных технологий и дизайна» для талантливых абитуриентов Архангельской области</a:t>
          </a:r>
          <a:endParaRPr lang="ru-RU" sz="1800" b="1" kern="1200" dirty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</dgm:t>
    </dgm:pt>
    <dgm:pt modelId="{76503BCD-820E-4707-A40B-DC48838C10FB}" type="parTrans" cxnId="{F46C7FDE-7F94-44E7-971A-6C2ACC8A5C95}">
      <dgm:prSet/>
      <dgm:spPr/>
      <dgm:t>
        <a:bodyPr/>
        <a:lstStyle/>
        <a:p>
          <a:endParaRPr lang="ru-RU"/>
        </a:p>
      </dgm:t>
    </dgm:pt>
    <dgm:pt modelId="{9886C062-8728-4F04-A1FA-A809C430637A}" type="sibTrans" cxnId="{F46C7FDE-7F94-44E7-971A-6C2ACC8A5C95}">
      <dgm:prSet/>
      <dgm:spPr/>
      <dgm:t>
        <a:bodyPr/>
        <a:lstStyle/>
        <a:p>
          <a:endParaRPr lang="ru-RU"/>
        </a:p>
      </dgm:t>
    </dgm:pt>
    <dgm:pt modelId="{E8CC25A7-E54E-485C-A5FF-542D45A40CC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Норвежско-российская торговая палата </a:t>
          </a:r>
          <a:endParaRPr lang="en-US" sz="1800" b="1" kern="1200" dirty="0" smtClean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  <a:p>
          <a:pPr>
            <a:spcAft>
              <a:spcPts val="0"/>
            </a:spcAft>
          </a:pPr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С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етевое взаимодействие с российским и норвежским бизнесом</a:t>
          </a:r>
          <a:endParaRPr lang="en-US" sz="1600" kern="1200" dirty="0" smtClean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  <a:p>
          <a:pPr>
            <a:spcAft>
              <a:spcPts val="0"/>
            </a:spcAft>
          </a:pPr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П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оддержка молодых российских и норвежских предпринимателей (проект "Молодые предприниматели")</a:t>
          </a:r>
          <a:endParaRPr lang="ru-RU" sz="1800" b="1" kern="1200" dirty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</dgm:t>
    </dgm:pt>
    <dgm:pt modelId="{CB9CFD98-CAE2-4637-AC98-AF287506B4E7}" type="parTrans" cxnId="{171F7EFE-3B87-4D21-A9F4-95A8EBDB2419}">
      <dgm:prSet/>
      <dgm:spPr/>
      <dgm:t>
        <a:bodyPr/>
        <a:lstStyle/>
        <a:p>
          <a:endParaRPr lang="ru-RU"/>
        </a:p>
      </dgm:t>
    </dgm:pt>
    <dgm:pt modelId="{DA93A155-5096-49DF-A6A3-279765E7D05A}" type="sibTrans" cxnId="{171F7EFE-3B87-4D21-A9F4-95A8EBDB2419}">
      <dgm:prSet/>
      <dgm:spPr/>
      <dgm:t>
        <a:bodyPr/>
        <a:lstStyle/>
        <a:p>
          <a:endParaRPr lang="ru-RU"/>
        </a:p>
      </dgm:t>
    </dgm:pt>
    <dgm:pt modelId="{DEEF634C-3F71-4D45-8848-98C1C516A7EB}">
      <dgm:prSet phldrT="[Текст]" custT="1"/>
      <dgm:spPr/>
      <dgm:t>
        <a:bodyPr/>
        <a:lstStyle/>
        <a:p>
          <a:r>
            <a:rPr lang="en-US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Total S</a:t>
          </a:r>
          <a:r>
            <a:rPr lang="ru-RU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.</a:t>
          </a:r>
          <a:r>
            <a:rPr lang="en-US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A</a:t>
          </a:r>
          <a:r>
            <a:rPr lang="ru-RU" sz="1800" b="1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. </a:t>
          </a:r>
          <a:endParaRPr lang="en-US" sz="1800" b="1" kern="1200" dirty="0" smtClean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  <a:p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К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урсы лекций ведущих лекторов Ассоциации профессоров </a:t>
          </a:r>
          <a:r>
            <a:rPr lang="en-US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Total </a:t>
          </a:r>
        </a:p>
        <a:p>
          <a:r>
            <a:rPr kumimoji="0" lang="en-US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6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П</a:t>
          </a:r>
          <a:r>
            <a:rPr lang="ru-RU" sz="1600" kern="1200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rPr>
            <a:t>роизводственная практика на предприятиях концерна</a:t>
          </a:r>
          <a:endParaRPr lang="ru-RU" sz="1800" b="1" kern="1200" dirty="0">
            <a:solidFill>
              <a:srgbClr val="013581"/>
            </a:solidFill>
            <a:latin typeface="+mn-lt"/>
            <a:ea typeface="Tahoma" pitchFamily="34" charset="0"/>
            <a:cs typeface="Microsoft New Tai Lue" pitchFamily="34" charset="0"/>
          </a:endParaRPr>
        </a:p>
      </dgm:t>
    </dgm:pt>
    <dgm:pt modelId="{B6D1157B-D121-4B2C-9AC3-BEC3A7F98E2D}" type="parTrans" cxnId="{7AB1AA03-965B-4527-895C-BCBF61CCD907}">
      <dgm:prSet/>
      <dgm:spPr/>
      <dgm:t>
        <a:bodyPr/>
        <a:lstStyle/>
        <a:p>
          <a:endParaRPr lang="ru-RU"/>
        </a:p>
      </dgm:t>
    </dgm:pt>
    <dgm:pt modelId="{4F48E7AD-824F-4886-A974-C78D055D360D}" type="sibTrans" cxnId="{7AB1AA03-965B-4527-895C-BCBF61CCD907}">
      <dgm:prSet/>
      <dgm:spPr/>
      <dgm:t>
        <a:bodyPr/>
        <a:lstStyle/>
        <a:p>
          <a:endParaRPr lang="ru-RU"/>
        </a:p>
      </dgm:t>
    </dgm:pt>
    <dgm:pt modelId="{1B2C8646-D8BC-457E-A6E5-F51DDA79E72D}" type="pres">
      <dgm:prSet presAssocID="{1208DE21-A367-4975-89C3-F10E672002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5543D4-24D9-472C-97C0-F12F960C5E0D}" type="pres">
      <dgm:prSet presAssocID="{318F5B08-5310-4A0E-8B8C-B25F504F0B73}" presName="comp" presStyleCnt="0"/>
      <dgm:spPr/>
      <dgm:t>
        <a:bodyPr/>
        <a:lstStyle/>
        <a:p>
          <a:endParaRPr lang="ru-RU"/>
        </a:p>
      </dgm:t>
    </dgm:pt>
    <dgm:pt modelId="{8111576B-1AD0-4010-867E-23D07F116D08}" type="pres">
      <dgm:prSet presAssocID="{318F5B08-5310-4A0E-8B8C-B25F504F0B73}" presName="box" presStyleLbl="node1" presStyleIdx="0" presStyleCnt="4" custLinFactNeighborX="128" custLinFactNeighborY="-167"/>
      <dgm:spPr/>
      <dgm:t>
        <a:bodyPr/>
        <a:lstStyle/>
        <a:p>
          <a:endParaRPr lang="ru-RU"/>
        </a:p>
      </dgm:t>
    </dgm:pt>
    <dgm:pt modelId="{02CFAEC4-71C4-44C2-BBCC-24A6CF5388CF}" type="pres">
      <dgm:prSet presAssocID="{318F5B08-5310-4A0E-8B8C-B25F504F0B73}" presName="img" presStyleLbl="fgImgPlace1" presStyleIdx="0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3031401-37EE-4F3A-846C-B9BFE290B29B}" type="pres">
      <dgm:prSet presAssocID="{318F5B08-5310-4A0E-8B8C-B25F504F0B7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519F8-22AF-476D-B42D-53926DC7AEC7}" type="pres">
      <dgm:prSet presAssocID="{68997AD1-8436-4D68-9A33-0F762057F634}" presName="spacer" presStyleCnt="0"/>
      <dgm:spPr/>
      <dgm:t>
        <a:bodyPr/>
        <a:lstStyle/>
        <a:p>
          <a:endParaRPr lang="ru-RU"/>
        </a:p>
      </dgm:t>
    </dgm:pt>
    <dgm:pt modelId="{E02B85FC-ACAE-4F2E-BDB9-BABFB15DAC39}" type="pres">
      <dgm:prSet presAssocID="{DEEF634C-3F71-4D45-8848-98C1C516A7EB}" presName="comp" presStyleCnt="0"/>
      <dgm:spPr/>
      <dgm:t>
        <a:bodyPr/>
        <a:lstStyle/>
        <a:p>
          <a:endParaRPr lang="ru-RU"/>
        </a:p>
      </dgm:t>
    </dgm:pt>
    <dgm:pt modelId="{C84AB2B0-93E4-466A-8CD2-BA1D241C8537}" type="pres">
      <dgm:prSet presAssocID="{DEEF634C-3F71-4D45-8848-98C1C516A7EB}" presName="box" presStyleLbl="node1" presStyleIdx="1" presStyleCnt="4" custLinFactNeighborX="128" custLinFactNeighborY="-167"/>
      <dgm:spPr/>
      <dgm:t>
        <a:bodyPr/>
        <a:lstStyle/>
        <a:p>
          <a:endParaRPr lang="ru-RU"/>
        </a:p>
      </dgm:t>
    </dgm:pt>
    <dgm:pt modelId="{B0285F54-772E-455E-8A09-91ACCBCF023A}" type="pres">
      <dgm:prSet presAssocID="{DEEF634C-3F71-4D45-8848-98C1C516A7EB}" presName="img" presStyleLbl="fgImgPlace1" presStyleIdx="1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E41C930-7CC0-43C2-9760-AA55B8473884}" type="pres">
      <dgm:prSet presAssocID="{DEEF634C-3F71-4D45-8848-98C1C516A7E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58D68-C12C-497E-A4D4-4CC2D5747E9B}" type="pres">
      <dgm:prSet presAssocID="{4F48E7AD-824F-4886-A974-C78D055D360D}" presName="spacer" presStyleCnt="0"/>
      <dgm:spPr/>
      <dgm:t>
        <a:bodyPr/>
        <a:lstStyle/>
        <a:p>
          <a:endParaRPr lang="ru-RU"/>
        </a:p>
      </dgm:t>
    </dgm:pt>
    <dgm:pt modelId="{C1396482-E098-414B-A944-A8E79C12B4C9}" type="pres">
      <dgm:prSet presAssocID="{3963660F-E6AC-46F9-BF78-987833036DBA}" presName="comp" presStyleCnt="0"/>
      <dgm:spPr/>
      <dgm:t>
        <a:bodyPr/>
        <a:lstStyle/>
        <a:p>
          <a:endParaRPr lang="ru-RU"/>
        </a:p>
      </dgm:t>
    </dgm:pt>
    <dgm:pt modelId="{CC85268A-E2B6-4E66-BE6D-21D5A24F67B0}" type="pres">
      <dgm:prSet presAssocID="{3963660F-E6AC-46F9-BF78-987833036DBA}" presName="box" presStyleLbl="node1" presStyleIdx="2" presStyleCnt="4"/>
      <dgm:spPr/>
      <dgm:t>
        <a:bodyPr/>
        <a:lstStyle/>
        <a:p>
          <a:endParaRPr lang="ru-RU"/>
        </a:p>
      </dgm:t>
    </dgm:pt>
    <dgm:pt modelId="{C0D88B2E-D421-4EBA-9AA2-981C06A938E9}" type="pres">
      <dgm:prSet presAssocID="{3963660F-E6AC-46F9-BF78-987833036DBA}" presName="img" presStyleLbl="fgImgPlace1" presStyleIdx="2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D010372-0141-4734-B302-1FC876F81492}" type="pres">
      <dgm:prSet presAssocID="{3963660F-E6AC-46F9-BF78-987833036DB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F63CD-4938-4B48-813F-D34AA0899D4C}" type="pres">
      <dgm:prSet presAssocID="{9886C062-8728-4F04-A1FA-A809C430637A}" presName="spacer" presStyleCnt="0"/>
      <dgm:spPr/>
      <dgm:t>
        <a:bodyPr/>
        <a:lstStyle/>
        <a:p>
          <a:endParaRPr lang="ru-RU"/>
        </a:p>
      </dgm:t>
    </dgm:pt>
    <dgm:pt modelId="{21729762-8A87-460E-BAB4-3EA770C4222B}" type="pres">
      <dgm:prSet presAssocID="{E8CC25A7-E54E-485C-A5FF-542D45A40CCE}" presName="comp" presStyleCnt="0"/>
      <dgm:spPr/>
      <dgm:t>
        <a:bodyPr/>
        <a:lstStyle/>
        <a:p>
          <a:endParaRPr lang="ru-RU"/>
        </a:p>
      </dgm:t>
    </dgm:pt>
    <dgm:pt modelId="{0C3532F3-A1A5-4627-9165-C10AD0D40A2A}" type="pres">
      <dgm:prSet presAssocID="{E8CC25A7-E54E-485C-A5FF-542D45A40CCE}" presName="box" presStyleLbl="node1" presStyleIdx="3" presStyleCnt="4"/>
      <dgm:spPr/>
      <dgm:t>
        <a:bodyPr/>
        <a:lstStyle/>
        <a:p>
          <a:endParaRPr lang="ru-RU"/>
        </a:p>
      </dgm:t>
    </dgm:pt>
    <dgm:pt modelId="{E776614E-9E90-4B1B-B3B8-4809A59EA02C}" type="pres">
      <dgm:prSet presAssocID="{E8CC25A7-E54E-485C-A5FF-542D45A40CCE}" presName="img" presStyleLbl="fgImgPlace1" presStyleIdx="3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A10E752-2681-4A12-BD37-239126151CD5}" type="pres">
      <dgm:prSet presAssocID="{E8CC25A7-E54E-485C-A5FF-542D45A40CC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16CB0-17A1-4F41-A62B-DC63C3A0EFC0}" type="presOf" srcId="{DEEF634C-3F71-4D45-8848-98C1C516A7EB}" destId="{CE41C930-7CC0-43C2-9760-AA55B8473884}" srcOrd="1" destOrd="0" presId="urn:microsoft.com/office/officeart/2005/8/layout/vList4"/>
    <dgm:cxn modelId="{DADB32F2-A0F9-4782-8E08-0ACDABEA35A9}" type="presOf" srcId="{3963660F-E6AC-46F9-BF78-987833036DBA}" destId="{DD010372-0141-4734-B302-1FC876F81492}" srcOrd="1" destOrd="0" presId="urn:microsoft.com/office/officeart/2005/8/layout/vList4"/>
    <dgm:cxn modelId="{CA407898-8A81-4C48-AEF9-C34641F60DA8}" type="presOf" srcId="{318F5B08-5310-4A0E-8B8C-B25F504F0B73}" destId="{8111576B-1AD0-4010-867E-23D07F116D08}" srcOrd="0" destOrd="0" presId="urn:microsoft.com/office/officeart/2005/8/layout/vList4"/>
    <dgm:cxn modelId="{A45C52B0-450F-4B18-8005-A1F26C2FF3AB}" type="presOf" srcId="{DEEF634C-3F71-4D45-8848-98C1C516A7EB}" destId="{C84AB2B0-93E4-466A-8CD2-BA1D241C8537}" srcOrd="0" destOrd="0" presId="urn:microsoft.com/office/officeart/2005/8/layout/vList4"/>
    <dgm:cxn modelId="{78B73F1B-57BB-436A-B33C-B2AA01C6B61E}" type="presOf" srcId="{E8CC25A7-E54E-485C-A5FF-542D45A40CCE}" destId="{EA10E752-2681-4A12-BD37-239126151CD5}" srcOrd="1" destOrd="0" presId="urn:microsoft.com/office/officeart/2005/8/layout/vList4"/>
    <dgm:cxn modelId="{B5F52E3E-13B1-4FE0-BEEE-75F7A2A9222D}" type="presOf" srcId="{318F5B08-5310-4A0E-8B8C-B25F504F0B73}" destId="{A3031401-37EE-4F3A-846C-B9BFE290B29B}" srcOrd="1" destOrd="0" presId="urn:microsoft.com/office/officeart/2005/8/layout/vList4"/>
    <dgm:cxn modelId="{833CDFA1-FC2A-4266-A1A3-1F0CADB0EC1A}" type="presOf" srcId="{1208DE21-A367-4975-89C3-F10E6720021A}" destId="{1B2C8646-D8BC-457E-A6E5-F51DDA79E72D}" srcOrd="0" destOrd="0" presId="urn:microsoft.com/office/officeart/2005/8/layout/vList4"/>
    <dgm:cxn modelId="{171F7EFE-3B87-4D21-A9F4-95A8EBDB2419}" srcId="{1208DE21-A367-4975-89C3-F10E6720021A}" destId="{E8CC25A7-E54E-485C-A5FF-542D45A40CCE}" srcOrd="3" destOrd="0" parTransId="{CB9CFD98-CAE2-4637-AC98-AF287506B4E7}" sibTransId="{DA93A155-5096-49DF-A6A3-279765E7D05A}"/>
    <dgm:cxn modelId="{E20D81EF-77E0-44CA-81A1-B7B80A60A9E2}" type="presOf" srcId="{E8CC25A7-E54E-485C-A5FF-542D45A40CCE}" destId="{0C3532F3-A1A5-4627-9165-C10AD0D40A2A}" srcOrd="0" destOrd="0" presId="urn:microsoft.com/office/officeart/2005/8/layout/vList4"/>
    <dgm:cxn modelId="{A1394B7E-841F-4974-9ECA-987AB122F5D6}" srcId="{1208DE21-A367-4975-89C3-F10E6720021A}" destId="{318F5B08-5310-4A0E-8B8C-B25F504F0B73}" srcOrd="0" destOrd="0" parTransId="{39BEFFE5-4DB0-47B9-8617-FB9DB275E542}" sibTransId="{68997AD1-8436-4D68-9A33-0F762057F634}"/>
    <dgm:cxn modelId="{A8861F59-1F64-4CFE-A202-3CBC6D910F60}" type="presOf" srcId="{3963660F-E6AC-46F9-BF78-987833036DBA}" destId="{CC85268A-E2B6-4E66-BE6D-21D5A24F67B0}" srcOrd="0" destOrd="0" presId="urn:microsoft.com/office/officeart/2005/8/layout/vList4"/>
    <dgm:cxn modelId="{F46C7FDE-7F94-44E7-971A-6C2ACC8A5C95}" srcId="{1208DE21-A367-4975-89C3-F10E6720021A}" destId="{3963660F-E6AC-46F9-BF78-987833036DBA}" srcOrd="2" destOrd="0" parTransId="{76503BCD-820E-4707-A40B-DC48838C10FB}" sibTransId="{9886C062-8728-4F04-A1FA-A809C430637A}"/>
    <dgm:cxn modelId="{7AB1AA03-965B-4527-895C-BCBF61CCD907}" srcId="{1208DE21-A367-4975-89C3-F10E6720021A}" destId="{DEEF634C-3F71-4D45-8848-98C1C516A7EB}" srcOrd="1" destOrd="0" parTransId="{B6D1157B-D121-4B2C-9AC3-BEC3A7F98E2D}" sibTransId="{4F48E7AD-824F-4886-A974-C78D055D360D}"/>
    <dgm:cxn modelId="{950706E0-24DA-44F8-978A-BF940522659E}" type="presParOf" srcId="{1B2C8646-D8BC-457E-A6E5-F51DDA79E72D}" destId="{5E5543D4-24D9-472C-97C0-F12F960C5E0D}" srcOrd="0" destOrd="0" presId="urn:microsoft.com/office/officeart/2005/8/layout/vList4"/>
    <dgm:cxn modelId="{CCA27E5D-02AF-411A-A6D6-04339DBE03AD}" type="presParOf" srcId="{5E5543D4-24D9-472C-97C0-F12F960C5E0D}" destId="{8111576B-1AD0-4010-867E-23D07F116D08}" srcOrd="0" destOrd="0" presId="urn:microsoft.com/office/officeart/2005/8/layout/vList4"/>
    <dgm:cxn modelId="{B856E849-5CBB-4E7A-94B8-8475DA687D41}" type="presParOf" srcId="{5E5543D4-24D9-472C-97C0-F12F960C5E0D}" destId="{02CFAEC4-71C4-44C2-BBCC-24A6CF5388CF}" srcOrd="1" destOrd="0" presId="urn:microsoft.com/office/officeart/2005/8/layout/vList4"/>
    <dgm:cxn modelId="{F9289ECD-A1BC-4B71-9F00-7DB79DABDFE4}" type="presParOf" srcId="{5E5543D4-24D9-472C-97C0-F12F960C5E0D}" destId="{A3031401-37EE-4F3A-846C-B9BFE290B29B}" srcOrd="2" destOrd="0" presId="urn:microsoft.com/office/officeart/2005/8/layout/vList4"/>
    <dgm:cxn modelId="{154C6B09-86E2-40AC-9507-D40343C07A04}" type="presParOf" srcId="{1B2C8646-D8BC-457E-A6E5-F51DDA79E72D}" destId="{A54519F8-22AF-476D-B42D-53926DC7AEC7}" srcOrd="1" destOrd="0" presId="urn:microsoft.com/office/officeart/2005/8/layout/vList4"/>
    <dgm:cxn modelId="{809FA401-971C-442F-9364-C86EDCF07CF3}" type="presParOf" srcId="{1B2C8646-D8BC-457E-A6E5-F51DDA79E72D}" destId="{E02B85FC-ACAE-4F2E-BDB9-BABFB15DAC39}" srcOrd="2" destOrd="0" presId="urn:microsoft.com/office/officeart/2005/8/layout/vList4"/>
    <dgm:cxn modelId="{01469AEF-E0CB-456F-9D8E-5F4A959C60BB}" type="presParOf" srcId="{E02B85FC-ACAE-4F2E-BDB9-BABFB15DAC39}" destId="{C84AB2B0-93E4-466A-8CD2-BA1D241C8537}" srcOrd="0" destOrd="0" presId="urn:microsoft.com/office/officeart/2005/8/layout/vList4"/>
    <dgm:cxn modelId="{7D1B094C-294C-4D71-A5D9-47DF5B93F74D}" type="presParOf" srcId="{E02B85FC-ACAE-4F2E-BDB9-BABFB15DAC39}" destId="{B0285F54-772E-455E-8A09-91ACCBCF023A}" srcOrd="1" destOrd="0" presId="urn:microsoft.com/office/officeart/2005/8/layout/vList4"/>
    <dgm:cxn modelId="{C8D61A13-729B-4E0D-8504-8A6663D1E8AD}" type="presParOf" srcId="{E02B85FC-ACAE-4F2E-BDB9-BABFB15DAC39}" destId="{CE41C930-7CC0-43C2-9760-AA55B8473884}" srcOrd="2" destOrd="0" presId="urn:microsoft.com/office/officeart/2005/8/layout/vList4"/>
    <dgm:cxn modelId="{4BFDEEA8-4D93-4FD4-BAD7-F74006AB2B3C}" type="presParOf" srcId="{1B2C8646-D8BC-457E-A6E5-F51DDA79E72D}" destId="{55558D68-C12C-497E-A4D4-4CC2D5747E9B}" srcOrd="3" destOrd="0" presId="urn:microsoft.com/office/officeart/2005/8/layout/vList4"/>
    <dgm:cxn modelId="{1EA6987C-5A72-44A9-BD06-601F644140C3}" type="presParOf" srcId="{1B2C8646-D8BC-457E-A6E5-F51DDA79E72D}" destId="{C1396482-E098-414B-A944-A8E79C12B4C9}" srcOrd="4" destOrd="0" presId="urn:microsoft.com/office/officeart/2005/8/layout/vList4"/>
    <dgm:cxn modelId="{AEB89C32-4A02-4708-BE67-5D3E1FA2977A}" type="presParOf" srcId="{C1396482-E098-414B-A944-A8E79C12B4C9}" destId="{CC85268A-E2B6-4E66-BE6D-21D5A24F67B0}" srcOrd="0" destOrd="0" presId="urn:microsoft.com/office/officeart/2005/8/layout/vList4"/>
    <dgm:cxn modelId="{BF730C14-C423-4C1B-A49F-FB7FCC72F811}" type="presParOf" srcId="{C1396482-E098-414B-A944-A8E79C12B4C9}" destId="{C0D88B2E-D421-4EBA-9AA2-981C06A938E9}" srcOrd="1" destOrd="0" presId="urn:microsoft.com/office/officeart/2005/8/layout/vList4"/>
    <dgm:cxn modelId="{109754C9-98A4-4F98-9EA9-7CF7D91C6863}" type="presParOf" srcId="{C1396482-E098-414B-A944-A8E79C12B4C9}" destId="{DD010372-0141-4734-B302-1FC876F81492}" srcOrd="2" destOrd="0" presId="urn:microsoft.com/office/officeart/2005/8/layout/vList4"/>
    <dgm:cxn modelId="{057168C7-B59D-4C3D-AD22-E85A3313012B}" type="presParOf" srcId="{1B2C8646-D8BC-457E-A6E5-F51DDA79E72D}" destId="{1CBF63CD-4938-4B48-813F-D34AA0899D4C}" srcOrd="5" destOrd="0" presId="urn:microsoft.com/office/officeart/2005/8/layout/vList4"/>
    <dgm:cxn modelId="{3F4EE1D5-25D9-49ED-B346-1DCC9C945338}" type="presParOf" srcId="{1B2C8646-D8BC-457E-A6E5-F51DDA79E72D}" destId="{21729762-8A87-460E-BAB4-3EA770C4222B}" srcOrd="6" destOrd="0" presId="urn:microsoft.com/office/officeart/2005/8/layout/vList4"/>
    <dgm:cxn modelId="{30DA9FDB-5C5D-410A-BA41-F660EE6F262B}" type="presParOf" srcId="{21729762-8A87-460E-BAB4-3EA770C4222B}" destId="{0C3532F3-A1A5-4627-9165-C10AD0D40A2A}" srcOrd="0" destOrd="0" presId="urn:microsoft.com/office/officeart/2005/8/layout/vList4"/>
    <dgm:cxn modelId="{1199B036-9352-4009-8C74-3CA82975976F}" type="presParOf" srcId="{21729762-8A87-460E-BAB4-3EA770C4222B}" destId="{E776614E-9E90-4B1B-B3B8-4809A59EA02C}" srcOrd="1" destOrd="0" presId="urn:microsoft.com/office/officeart/2005/8/layout/vList4"/>
    <dgm:cxn modelId="{828980F8-E400-46D5-A210-07419023B9B8}" type="presParOf" srcId="{21729762-8A87-460E-BAB4-3EA770C4222B}" destId="{EA10E752-2681-4A12-BD37-239126151C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D2E1F-10F7-4804-849A-7719A147645F}">
      <dsp:nvSpPr>
        <dsp:cNvPr id="0" name=""/>
        <dsp:cNvSpPr/>
      </dsp:nvSpPr>
      <dsp:spPr>
        <a:xfrm>
          <a:off x="1910" y="380775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spc="-100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Строительства</a:t>
          </a: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 и архитектуры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1910" y="380775"/>
        <a:ext cx="1515727" cy="909436"/>
      </dsp:txXfrm>
    </dsp:sp>
    <dsp:sp modelId="{F15C25B3-5203-4FC2-9BEF-775B98B9662F}">
      <dsp:nvSpPr>
        <dsp:cNvPr id="0" name=""/>
        <dsp:cNvSpPr/>
      </dsp:nvSpPr>
      <dsp:spPr>
        <a:xfrm>
          <a:off x="1669210" y="380775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Энергетики и транспорта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1669210" y="380775"/>
        <a:ext cx="1515727" cy="909436"/>
      </dsp:txXfrm>
    </dsp:sp>
    <dsp:sp modelId="{00C27B01-E0F4-48D2-B23C-ED9D777A26DC}">
      <dsp:nvSpPr>
        <dsp:cNvPr id="0" name=""/>
        <dsp:cNvSpPr/>
      </dsp:nvSpPr>
      <dsp:spPr>
        <a:xfrm>
          <a:off x="3336511" y="380775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spc="-100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Лесотехнический</a:t>
          </a:r>
          <a:endParaRPr kumimoji="0" lang="ru-RU" sz="1400" b="1" u="none" strike="noStrike" kern="1200" cap="none" spc="-100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3336511" y="380775"/>
        <a:ext cx="1515727" cy="909436"/>
      </dsp:txXfrm>
    </dsp:sp>
    <dsp:sp modelId="{3635F6CC-7945-4B3D-A384-28138B1BB659}">
      <dsp:nvSpPr>
        <dsp:cNvPr id="0" name=""/>
        <dsp:cNvSpPr/>
      </dsp:nvSpPr>
      <dsp:spPr>
        <a:xfrm>
          <a:off x="5003811" y="380775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Теоретической и прикладной химии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5003811" y="380775"/>
        <a:ext cx="1515727" cy="909436"/>
      </dsp:txXfrm>
    </dsp:sp>
    <dsp:sp modelId="{8B88C41D-066E-45BB-8EB8-A46AF32E0DF0}">
      <dsp:nvSpPr>
        <dsp:cNvPr id="0" name=""/>
        <dsp:cNvSpPr/>
      </dsp:nvSpPr>
      <dsp:spPr>
        <a:xfrm>
          <a:off x="1910" y="1441784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Нефти и газа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1910" y="1441784"/>
        <a:ext cx="1515727" cy="909436"/>
      </dsp:txXfrm>
    </dsp:sp>
    <dsp:sp modelId="{4F1E2B88-9B13-4F08-A799-DA1216A45F02}">
      <dsp:nvSpPr>
        <dsp:cNvPr id="0" name=""/>
        <dsp:cNvSpPr/>
      </dsp:nvSpPr>
      <dsp:spPr>
        <a:xfrm>
          <a:off x="1669210" y="1441784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Экономики и управления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1669210" y="1441784"/>
        <a:ext cx="1515727" cy="909436"/>
      </dsp:txXfrm>
    </dsp:sp>
    <dsp:sp modelId="{773AB535-C19F-4768-A9F7-148A5F55B03D}">
      <dsp:nvSpPr>
        <dsp:cNvPr id="0" name=""/>
        <dsp:cNvSpPr/>
      </dsp:nvSpPr>
      <dsp:spPr>
        <a:xfrm>
          <a:off x="3336511" y="1441784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Математики</a:t>
          </a:r>
          <a:r>
            <a:rPr kumimoji="0" lang="en-US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kumimoji="0" lang="ru-RU" sz="1400" b="1" u="none" strike="noStrike" kern="1200" cap="none" spc="-120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информационных и </a:t>
          </a: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космических технологий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3336511" y="1441784"/>
        <a:ext cx="1515727" cy="909436"/>
      </dsp:txXfrm>
    </dsp:sp>
    <dsp:sp modelId="{3CDECDDF-11EE-47D1-86BF-3BCAACE0BE8F}">
      <dsp:nvSpPr>
        <dsp:cNvPr id="0" name=""/>
        <dsp:cNvSpPr/>
      </dsp:nvSpPr>
      <dsp:spPr>
        <a:xfrm>
          <a:off x="5003811" y="1441784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Естественных наук и биомедицины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5003811" y="1441784"/>
        <a:ext cx="1515727" cy="909436"/>
      </dsp:txXfrm>
    </dsp:sp>
    <dsp:sp modelId="{0B2E691C-C219-4224-922D-CF98C7861974}">
      <dsp:nvSpPr>
        <dsp:cNvPr id="0" name=""/>
        <dsp:cNvSpPr/>
      </dsp:nvSpPr>
      <dsp:spPr>
        <a:xfrm>
          <a:off x="1910" y="2502794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Филологии и межкультурной коммуникации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1910" y="2502794"/>
        <a:ext cx="1515727" cy="909436"/>
      </dsp:txXfrm>
    </dsp:sp>
    <dsp:sp modelId="{65B55E0E-0F19-4321-87EB-B68F0509FD1D}">
      <dsp:nvSpPr>
        <dsp:cNvPr id="0" name=""/>
        <dsp:cNvSpPr/>
      </dsp:nvSpPr>
      <dsp:spPr>
        <a:xfrm>
          <a:off x="1669210" y="2502794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Социально-гуманитарных и политических наук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1669210" y="2502794"/>
        <a:ext cx="1515727" cy="909436"/>
      </dsp:txXfrm>
    </dsp:sp>
    <dsp:sp modelId="{C76CA686-CEF8-443D-BFC1-5CF567F42A8C}">
      <dsp:nvSpPr>
        <dsp:cNvPr id="0" name=""/>
        <dsp:cNvSpPr/>
      </dsp:nvSpPr>
      <dsp:spPr>
        <a:xfrm>
          <a:off x="3336511" y="2502794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Юридический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3336511" y="2502794"/>
        <a:ext cx="1515727" cy="909436"/>
      </dsp:txXfrm>
    </dsp:sp>
    <dsp:sp modelId="{E0C4F317-6BFE-495A-9761-2C9563E4BC48}">
      <dsp:nvSpPr>
        <dsp:cNvPr id="0" name=""/>
        <dsp:cNvSpPr/>
      </dsp:nvSpPr>
      <dsp:spPr>
        <a:xfrm>
          <a:off x="5003811" y="2502794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Физической культуры, спорта и здоровья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5003811" y="2502794"/>
        <a:ext cx="1515727" cy="909436"/>
      </dsp:txXfrm>
    </dsp:sp>
    <dsp:sp modelId="{485329C5-8AE5-4EF5-A616-6A4C0E3D3B46}">
      <dsp:nvSpPr>
        <dsp:cNvPr id="0" name=""/>
        <dsp:cNvSpPr/>
      </dsp:nvSpPr>
      <dsp:spPr>
        <a:xfrm>
          <a:off x="1910" y="3563803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Педагогики и психологии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1910" y="3563803"/>
        <a:ext cx="1515727" cy="909436"/>
      </dsp:txXfrm>
    </dsp:sp>
    <dsp:sp modelId="{412CA77B-1D8D-4E46-9F88-A0D96AAC0BCE}">
      <dsp:nvSpPr>
        <dsp:cNvPr id="0" name=""/>
        <dsp:cNvSpPr/>
      </dsp:nvSpPr>
      <dsp:spPr>
        <a:xfrm>
          <a:off x="1669210" y="3563803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Повышения </a:t>
          </a:r>
          <a:r>
            <a:rPr kumimoji="0" lang="ru-RU" sz="1400" b="1" u="none" strike="noStrike" kern="1200" cap="none" spc="-100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квалификации и переподготовки </a:t>
          </a: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кадров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1669210" y="3563803"/>
        <a:ext cx="1515727" cy="909436"/>
      </dsp:txXfrm>
    </dsp:sp>
    <dsp:sp modelId="{BD892030-940E-489A-AECF-BA30BDB2F979}">
      <dsp:nvSpPr>
        <dsp:cNvPr id="0" name=""/>
        <dsp:cNvSpPr/>
      </dsp:nvSpPr>
      <dsp:spPr>
        <a:xfrm>
          <a:off x="3336511" y="3563803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Комплексной безопасности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3336511" y="3563803"/>
        <a:ext cx="1515727" cy="909436"/>
      </dsp:txXfrm>
    </dsp:sp>
    <dsp:sp modelId="{D3CD22BC-990D-4AA4-AB2F-45C42979E9E8}">
      <dsp:nvSpPr>
        <dsp:cNvPr id="0" name=""/>
        <dsp:cNvSpPr/>
      </dsp:nvSpPr>
      <dsp:spPr>
        <a:xfrm>
          <a:off x="5003811" y="3563803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Гуманитарный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5003811" y="3563803"/>
        <a:ext cx="1515727" cy="909436"/>
      </dsp:txXfrm>
    </dsp:sp>
    <dsp:sp modelId="{83A88F08-D193-4FEA-ADAD-9DBA72FDBBB0}">
      <dsp:nvSpPr>
        <dsp:cNvPr id="0" name=""/>
        <dsp:cNvSpPr/>
      </dsp:nvSpPr>
      <dsp:spPr>
        <a:xfrm>
          <a:off x="835560" y="4624812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Судостроения и морской арктической техники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835560" y="4624812"/>
        <a:ext cx="1515727" cy="909436"/>
      </dsp:txXfrm>
    </dsp:sp>
    <dsp:sp modelId="{81F3D1BB-222C-4753-87C9-B18D3F00D469}">
      <dsp:nvSpPr>
        <dsp:cNvPr id="0" name=""/>
        <dsp:cNvSpPr/>
      </dsp:nvSpPr>
      <dsp:spPr>
        <a:xfrm>
          <a:off x="2502861" y="4624812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Заочный финансово-экономический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2502861" y="4624812"/>
        <a:ext cx="1515727" cy="909436"/>
      </dsp:txXfrm>
    </dsp:sp>
    <dsp:sp modelId="{0555D4B5-C906-4B18-A61A-D092CB01B62E}">
      <dsp:nvSpPr>
        <dsp:cNvPr id="0" name=""/>
        <dsp:cNvSpPr/>
      </dsp:nvSpPr>
      <dsp:spPr>
        <a:xfrm>
          <a:off x="4170161" y="4624812"/>
          <a:ext cx="1515727" cy="909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Медико-биологических исследований</a:t>
          </a:r>
          <a:endParaRPr kumimoji="0" lang="ru-RU" sz="1400" b="1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>
        <a:off x="4170161" y="4624812"/>
        <a:ext cx="1515727" cy="9094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F073C-BBE3-4679-8BA8-889748A7DFB3}">
      <dsp:nvSpPr>
        <dsp:cNvPr id="0" name=""/>
        <dsp:cNvSpPr/>
      </dsp:nvSpPr>
      <dsp:spPr>
        <a:xfrm>
          <a:off x="2015842" y="560452"/>
          <a:ext cx="4407307" cy="4407307"/>
        </a:xfrm>
        <a:prstGeom prst="blockArc">
          <a:avLst>
            <a:gd name="adj1" fmla="val 12422558"/>
            <a:gd name="adj2" fmla="val 16834665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14C64-B090-46BC-9BC3-A7C37DDF870B}">
      <dsp:nvSpPr>
        <dsp:cNvPr id="0" name=""/>
        <dsp:cNvSpPr/>
      </dsp:nvSpPr>
      <dsp:spPr>
        <a:xfrm>
          <a:off x="1967010" y="672419"/>
          <a:ext cx="4407307" cy="4407307"/>
        </a:xfrm>
        <a:prstGeom prst="blockArc">
          <a:avLst>
            <a:gd name="adj1" fmla="val 8927479"/>
            <a:gd name="adj2" fmla="val 12586407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9CA53-EA0B-4ED1-BADF-C23BC9A18AAA}">
      <dsp:nvSpPr>
        <dsp:cNvPr id="0" name=""/>
        <dsp:cNvSpPr/>
      </dsp:nvSpPr>
      <dsp:spPr>
        <a:xfrm>
          <a:off x="2023271" y="771064"/>
          <a:ext cx="4407307" cy="4407307"/>
        </a:xfrm>
        <a:prstGeom prst="blockArc">
          <a:avLst>
            <a:gd name="adj1" fmla="val 4659873"/>
            <a:gd name="adj2" fmla="val 9108759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BF03E-3D34-494E-8ECD-AF8965C28012}">
      <dsp:nvSpPr>
        <dsp:cNvPr id="0" name=""/>
        <dsp:cNvSpPr/>
      </dsp:nvSpPr>
      <dsp:spPr>
        <a:xfrm>
          <a:off x="2781143" y="742021"/>
          <a:ext cx="4407307" cy="4407307"/>
        </a:xfrm>
        <a:prstGeom prst="blockArc">
          <a:avLst>
            <a:gd name="adj1" fmla="val 1662990"/>
            <a:gd name="adj2" fmla="val 5876777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E5AB2-D928-467B-A5D4-5BDCBBF2A5DB}">
      <dsp:nvSpPr>
        <dsp:cNvPr id="0" name=""/>
        <dsp:cNvSpPr/>
      </dsp:nvSpPr>
      <dsp:spPr>
        <a:xfrm>
          <a:off x="2766703" y="770001"/>
          <a:ext cx="4407307" cy="4407307"/>
        </a:xfrm>
        <a:prstGeom prst="blockArc">
          <a:avLst>
            <a:gd name="adj1" fmla="val 19912884"/>
            <a:gd name="adj2" fmla="val 1612732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60E9F-53E7-44E0-B11C-0A780B105800}">
      <dsp:nvSpPr>
        <dsp:cNvPr id="0" name=""/>
        <dsp:cNvSpPr/>
      </dsp:nvSpPr>
      <dsp:spPr>
        <a:xfrm>
          <a:off x="2685715" y="601171"/>
          <a:ext cx="4407307" cy="4407307"/>
        </a:xfrm>
        <a:prstGeom prst="blockArc">
          <a:avLst>
            <a:gd name="adj1" fmla="val 15760659"/>
            <a:gd name="adj2" fmla="val 20211856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70E61-F782-4E98-A4E7-4EFFEB5EDF5A}">
      <dsp:nvSpPr>
        <dsp:cNvPr id="0" name=""/>
        <dsp:cNvSpPr/>
      </dsp:nvSpPr>
      <dsp:spPr>
        <a:xfrm>
          <a:off x="3160339" y="1806694"/>
          <a:ext cx="2773914" cy="1978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Международное сотрудничество в Арктике</a:t>
          </a:r>
          <a:endParaRPr lang="ru-RU" sz="1800" kern="1200" dirty="0"/>
        </a:p>
      </dsp:txBody>
      <dsp:txXfrm>
        <a:off x="3566569" y="2096505"/>
        <a:ext cx="1961454" cy="1399328"/>
      </dsp:txXfrm>
    </dsp:sp>
    <dsp:sp modelId="{8C228F4B-D223-494D-A289-546BC38D2670}">
      <dsp:nvSpPr>
        <dsp:cNvPr id="0" name=""/>
        <dsp:cNvSpPr/>
      </dsp:nvSpPr>
      <dsp:spPr>
        <a:xfrm>
          <a:off x="3379597" y="79341"/>
          <a:ext cx="2470537" cy="1178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Высокотехнологичные наукоемкие отрасли и производства </a:t>
          </a:r>
          <a:endParaRPr lang="ru-RU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741399" y="251932"/>
        <a:ext cx="1746933" cy="833346"/>
      </dsp:txXfrm>
    </dsp:sp>
    <dsp:sp modelId="{D1BDF7B2-C9BB-4490-88F5-EBBFF5CCE348}">
      <dsp:nvSpPr>
        <dsp:cNvPr id="0" name=""/>
        <dsp:cNvSpPr/>
      </dsp:nvSpPr>
      <dsp:spPr>
        <a:xfrm>
          <a:off x="5764275" y="1318892"/>
          <a:ext cx="2211326" cy="1279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Комплексное использование биоресурсов</a:t>
          </a:r>
          <a:endParaRPr lang="ru-RU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088116" y="1506252"/>
        <a:ext cx="1563644" cy="904655"/>
      </dsp:txXfrm>
    </dsp:sp>
    <dsp:sp modelId="{4B9C44EE-598C-4C66-A419-CA674ECF9AAE}">
      <dsp:nvSpPr>
        <dsp:cNvPr id="0" name=""/>
        <dsp:cNvSpPr/>
      </dsp:nvSpPr>
      <dsp:spPr>
        <a:xfrm>
          <a:off x="5793681" y="3345059"/>
          <a:ext cx="2195548" cy="1204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Защита и сохранение окружающей среды</a:t>
          </a:r>
          <a:endParaRPr lang="ru-RU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115212" y="3521479"/>
        <a:ext cx="1552486" cy="851828"/>
      </dsp:txXfrm>
    </dsp:sp>
    <dsp:sp modelId="{276EA455-BF99-4BEB-884C-C763234F736A}">
      <dsp:nvSpPr>
        <dsp:cNvPr id="0" name=""/>
        <dsp:cNvSpPr/>
      </dsp:nvSpPr>
      <dsp:spPr>
        <a:xfrm>
          <a:off x="3451509" y="4493684"/>
          <a:ext cx="2471077" cy="1170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Развитие северной (полярной) медицины, здравоохранения </a:t>
          </a:r>
          <a:endParaRPr lang="ru-RU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813390" y="4665054"/>
        <a:ext cx="1747315" cy="827448"/>
      </dsp:txXfrm>
    </dsp:sp>
    <dsp:sp modelId="{4006651A-B026-4E87-993B-2BCA79CCFEBA}">
      <dsp:nvSpPr>
        <dsp:cNvPr id="0" name=""/>
        <dsp:cNvSpPr/>
      </dsp:nvSpPr>
      <dsp:spPr>
        <a:xfrm>
          <a:off x="910896" y="3300332"/>
          <a:ext cx="2835332" cy="1383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Социально-гуманитарная сфера Европейского Севера и Арктики</a:t>
          </a:r>
          <a:endParaRPr lang="ru-RU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326121" y="3502938"/>
        <a:ext cx="2004882" cy="978266"/>
      </dsp:txXfrm>
    </dsp:sp>
    <dsp:sp modelId="{5838FFA0-C976-4C4B-A82A-3E75A016B11F}">
      <dsp:nvSpPr>
        <dsp:cNvPr id="0" name=""/>
        <dsp:cNvSpPr/>
      </dsp:nvSpPr>
      <dsp:spPr>
        <a:xfrm>
          <a:off x="1007759" y="1202395"/>
          <a:ext cx="2586857" cy="1208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Развитие инфраструктуры Северо-Арктического региона </a:t>
          </a:r>
          <a:endParaRPr lang="ru-RU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386595" y="1379352"/>
        <a:ext cx="1829185" cy="854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9B02F-0535-40E0-A364-940E2BA1D00F}">
      <dsp:nvSpPr>
        <dsp:cNvPr id="0" name=""/>
        <dsp:cNvSpPr/>
      </dsp:nvSpPr>
      <dsp:spPr>
        <a:xfrm>
          <a:off x="1694245" y="450"/>
          <a:ext cx="3514716" cy="539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Более 80 партнеров из 26 стран мира</a:t>
          </a:r>
          <a:endParaRPr lang="ru-RU" sz="1400" b="1" kern="1200" dirty="0"/>
        </a:p>
      </dsp:txBody>
      <dsp:txXfrm>
        <a:off x="1720561" y="26766"/>
        <a:ext cx="3462084" cy="486447"/>
      </dsp:txXfrm>
    </dsp:sp>
    <dsp:sp modelId="{C05DB3B6-11CA-4874-9F84-8107B29302E1}">
      <dsp:nvSpPr>
        <dsp:cNvPr id="0" name=""/>
        <dsp:cNvSpPr/>
      </dsp:nvSpPr>
      <dsp:spPr>
        <a:xfrm>
          <a:off x="2688419" y="563011"/>
          <a:ext cx="3514716" cy="566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4 международных сетевых консорциума </a:t>
          </a:r>
          <a:endParaRPr lang="ru-RU" sz="1400" b="1" kern="1200" dirty="0"/>
        </a:p>
      </dsp:txBody>
      <dsp:txXfrm>
        <a:off x="2716055" y="590647"/>
        <a:ext cx="3459444" cy="510848"/>
      </dsp:txXfrm>
    </dsp:sp>
    <dsp:sp modelId="{E9831241-4863-4165-8070-20F5224DC68D}">
      <dsp:nvSpPr>
        <dsp:cNvPr id="0" name=""/>
        <dsp:cNvSpPr/>
      </dsp:nvSpPr>
      <dsp:spPr>
        <a:xfrm>
          <a:off x="3226615" y="1133038"/>
          <a:ext cx="3514716" cy="665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Председатель Объединенной Рабочей группы по образованию и науке СБЕАР</a:t>
          </a:r>
          <a:endParaRPr lang="ru-RU" sz="1400" b="1" kern="1200" dirty="0"/>
        </a:p>
      </dsp:txBody>
      <dsp:txXfrm>
        <a:off x="3259096" y="1165519"/>
        <a:ext cx="3449754" cy="600420"/>
      </dsp:txXfrm>
    </dsp:sp>
    <dsp:sp modelId="{9A0CBD75-F67C-4403-B403-25103E484F57}">
      <dsp:nvSpPr>
        <dsp:cNvPr id="0" name=""/>
        <dsp:cNvSpPr/>
      </dsp:nvSpPr>
      <dsp:spPr>
        <a:xfrm>
          <a:off x="3444333" y="1840586"/>
          <a:ext cx="3514716" cy="665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Более 40 крупных международных проектов с участием более 50 партнерских организаций</a:t>
          </a:r>
          <a:endParaRPr lang="ru-RU" sz="1400" b="1" kern="1200" dirty="0"/>
        </a:p>
      </dsp:txBody>
      <dsp:txXfrm>
        <a:off x="3476814" y="1873067"/>
        <a:ext cx="3449754" cy="600420"/>
      </dsp:txXfrm>
    </dsp:sp>
    <dsp:sp modelId="{C2A95D40-AE2B-44AF-A2BD-9BC072A546B8}">
      <dsp:nvSpPr>
        <dsp:cNvPr id="0" name=""/>
        <dsp:cNvSpPr/>
      </dsp:nvSpPr>
      <dsp:spPr>
        <a:xfrm>
          <a:off x="3609956" y="2505968"/>
          <a:ext cx="3514716" cy="665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8 международных образовательных программ</a:t>
          </a:r>
          <a:endParaRPr lang="ru-RU" sz="1400" b="1" kern="1200" dirty="0"/>
        </a:p>
      </dsp:txBody>
      <dsp:txXfrm>
        <a:off x="3642437" y="2538449"/>
        <a:ext cx="3449754" cy="600420"/>
      </dsp:txXfrm>
    </dsp:sp>
    <dsp:sp modelId="{2ED8C117-6E13-4F8E-8B65-806CC0A248FC}">
      <dsp:nvSpPr>
        <dsp:cNvPr id="0" name=""/>
        <dsp:cNvSpPr/>
      </dsp:nvSpPr>
      <dsp:spPr>
        <a:xfrm>
          <a:off x="3609983" y="3200734"/>
          <a:ext cx="3514716" cy="665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Международная академическая мобильность: более 400 студентов, 300 преподавателей ежегодно </a:t>
          </a:r>
          <a:endParaRPr lang="ru-RU" sz="1400" b="1" kern="1200" dirty="0"/>
        </a:p>
      </dsp:txBody>
      <dsp:txXfrm>
        <a:off x="3642464" y="3233215"/>
        <a:ext cx="3449754" cy="600420"/>
      </dsp:txXfrm>
    </dsp:sp>
    <dsp:sp modelId="{D1F1C01B-6C38-4983-ACEF-ED6F185BCD62}">
      <dsp:nvSpPr>
        <dsp:cNvPr id="0" name=""/>
        <dsp:cNvSpPr/>
      </dsp:nvSpPr>
      <dsp:spPr>
        <a:xfrm>
          <a:off x="3538530" y="3918596"/>
          <a:ext cx="3514716" cy="665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300</a:t>
          </a:r>
          <a:r>
            <a:rPr lang="ru-RU" sz="1400" b="1" kern="1200" dirty="0" smtClean="0"/>
            <a:t> иностранных обучающихся из 30 зарубежных государств </a:t>
          </a:r>
          <a:endParaRPr lang="ru-RU" sz="1400" b="1" kern="1200" dirty="0"/>
        </a:p>
      </dsp:txBody>
      <dsp:txXfrm>
        <a:off x="3571011" y="3951077"/>
        <a:ext cx="3449754" cy="600420"/>
      </dsp:txXfrm>
    </dsp:sp>
    <dsp:sp modelId="{AC7DC7FE-9042-416F-869B-4C9E643EABFE}">
      <dsp:nvSpPr>
        <dsp:cNvPr id="0" name=""/>
        <dsp:cNvSpPr/>
      </dsp:nvSpPr>
      <dsp:spPr>
        <a:xfrm>
          <a:off x="3300409" y="4596927"/>
          <a:ext cx="3514716" cy="502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65 иностранных преподавателей</a:t>
          </a:r>
          <a:endParaRPr lang="ru-RU" sz="1400" b="1" kern="1200" dirty="0"/>
        </a:p>
      </dsp:txBody>
      <dsp:txXfrm>
        <a:off x="3324956" y="4621474"/>
        <a:ext cx="3465622" cy="453755"/>
      </dsp:txXfrm>
    </dsp:sp>
    <dsp:sp modelId="{FB4994C6-762F-4FC6-8BDD-672C11EC1E85}">
      <dsp:nvSpPr>
        <dsp:cNvPr id="0" name=""/>
        <dsp:cNvSpPr/>
      </dsp:nvSpPr>
      <dsp:spPr>
        <a:xfrm>
          <a:off x="2805139" y="5084419"/>
          <a:ext cx="3514716" cy="665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10 крупных международных конференций на базе САФУ ежегодно</a:t>
          </a:r>
          <a:endParaRPr lang="ru-RU" sz="1400" b="1" kern="1200" dirty="0"/>
        </a:p>
      </dsp:txBody>
      <dsp:txXfrm>
        <a:off x="2837620" y="5116900"/>
        <a:ext cx="3449754" cy="600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83DD3-C3A5-4E97-859B-950D487472AE}">
      <dsp:nvSpPr>
        <dsp:cNvPr id="0" name=""/>
        <dsp:cNvSpPr/>
      </dsp:nvSpPr>
      <dsp:spPr>
        <a:xfrm>
          <a:off x="0" y="23807"/>
          <a:ext cx="8977843" cy="2109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780AF-BECE-4A54-B0E9-6E2E565101C1}">
      <dsp:nvSpPr>
        <dsp:cNvPr id="0" name=""/>
        <dsp:cNvSpPr/>
      </dsp:nvSpPr>
      <dsp:spPr>
        <a:xfrm>
          <a:off x="351773" y="287655"/>
          <a:ext cx="2464172" cy="15821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10586048-77F7-40F9-B206-E65F3B19E255}">
      <dsp:nvSpPr>
        <dsp:cNvPr id="0" name=""/>
        <dsp:cNvSpPr/>
      </dsp:nvSpPr>
      <dsp:spPr>
        <a:xfrm rot="10800000">
          <a:off x="269629" y="2157412"/>
          <a:ext cx="2628458" cy="263683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kumimoji="0" lang="ru-RU" sz="18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Баренцев Евро-Арктический регион</a:t>
          </a:r>
          <a:endParaRPr kumimoji="0" lang="en-US" sz="1800" b="1" u="none" strike="noStrike" kern="1200" cap="none" normalizeH="0" baseline="0" dirty="0" smtClean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Сотрудничество на местном и региональном уровне </a:t>
          </a: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kumimoji="0" lang="ru-RU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сотрудничество между людьми</a:t>
          </a: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kumimoji="0" lang="ru-RU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социально-экономическое развитие </a:t>
          </a: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1993 – 2013</a:t>
          </a:r>
          <a:endParaRPr kumimoji="0" lang="ru-RU" sz="1400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 rot="10800000">
        <a:off x="350463" y="2157412"/>
        <a:ext cx="2466790" cy="2556003"/>
      </dsp:txXfrm>
    </dsp:sp>
    <dsp:sp modelId="{41771D10-61B3-43B9-B33E-EF5CCC80864F}">
      <dsp:nvSpPr>
        <dsp:cNvPr id="0" name=""/>
        <dsp:cNvSpPr/>
      </dsp:nvSpPr>
      <dsp:spPr>
        <a:xfrm>
          <a:off x="3247717" y="287655"/>
          <a:ext cx="2464172" cy="15821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1C6F943B-A086-45C9-9F4A-19741C5CBE63}">
      <dsp:nvSpPr>
        <dsp:cNvPr id="0" name=""/>
        <dsp:cNvSpPr/>
      </dsp:nvSpPr>
      <dsp:spPr>
        <a:xfrm rot="10800000">
          <a:off x="3144505" y="2157412"/>
          <a:ext cx="2670596" cy="263683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kumimoji="0" lang="ru-RU" sz="18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Циркумполярное сотрудничество</a:t>
          </a:r>
          <a:endParaRPr kumimoji="0" lang="en-US" sz="1800" b="1" u="none" strike="noStrike" kern="1200" cap="none" normalizeH="0" baseline="0" dirty="0" smtClean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Университет Арктики</a:t>
          </a:r>
          <a:endParaRPr kumimoji="0" lang="en-US" sz="1400" u="none" strike="noStrike" kern="1200" cap="none" normalizeH="0" baseline="0" dirty="0" smtClean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Ассоциация Арктических университетов России</a:t>
          </a:r>
          <a:endParaRPr kumimoji="0" lang="en-US" sz="1400" u="none" strike="noStrike" kern="1200" cap="none" normalizeH="0" baseline="0" dirty="0" smtClean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ru-RU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Двустороннее сотрудничество с США и Канадой</a:t>
          </a:r>
          <a:endParaRPr kumimoji="0" lang="ru-RU" sz="1400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 rot="10800000">
        <a:off x="3225597" y="2157412"/>
        <a:ext cx="2508412" cy="2555745"/>
      </dsp:txXfrm>
    </dsp:sp>
    <dsp:sp modelId="{82A54838-4AEB-44FF-BEB8-93215EB8956E}">
      <dsp:nvSpPr>
        <dsp:cNvPr id="0" name=""/>
        <dsp:cNvSpPr/>
      </dsp:nvSpPr>
      <dsp:spPr>
        <a:xfrm>
          <a:off x="6152779" y="287655"/>
          <a:ext cx="2464172" cy="15821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1D7ED217-9F12-484C-BC17-8135C718368D}">
      <dsp:nvSpPr>
        <dsp:cNvPr id="0" name=""/>
        <dsp:cNvSpPr/>
      </dsp:nvSpPr>
      <dsp:spPr>
        <a:xfrm rot="10800000">
          <a:off x="6061519" y="2157412"/>
          <a:ext cx="2646693" cy="2636837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kumimoji="0" lang="ru-RU" sz="1800" b="1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Сотрудничество с Европейским Союзом</a:t>
          </a:r>
          <a:endParaRPr kumimoji="0" lang="en-US" sz="1800" b="1" u="none" strike="noStrike" kern="1200" cap="none" normalizeH="0" baseline="0" dirty="0" smtClean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  <a:sym typeface="Wingdings"/>
            </a:rPr>
            <a:t> </a:t>
          </a:r>
          <a:r>
            <a:rPr kumimoji="0" lang="en-US" sz="1400" u="none" strike="noStrike" kern="1200" cap="none" normalizeH="0" baseline="0" dirty="0" err="1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Kolarctic</a:t>
          </a:r>
          <a:r>
            <a:rPr kumimoji="0" lang="en-US" sz="1400" u="none" strike="noStrike" kern="1200" cap="none" normalizeH="0" baseline="0" dirty="0" smtClean="0">
              <a:ln>
                <a:noFill/>
              </a:ln>
              <a:solidFill>
                <a:srgbClr val="013581"/>
              </a:solidFill>
              <a:effectLst/>
              <a:latin typeface="+mn-lt"/>
              <a:ea typeface="+mn-ea"/>
              <a:cs typeface="+mn-cs"/>
            </a:rPr>
            <a:t> ENPI CBC, Tempus, Erasmus Mundus, Seventh Framework Program, DAAD, VISBY)</a:t>
          </a:r>
          <a:endParaRPr kumimoji="0" lang="ru-RU" sz="1400" u="none" strike="noStrike" kern="1200" cap="none" normalizeH="0" baseline="0" dirty="0">
            <a:ln>
              <a:noFill/>
            </a:ln>
            <a:solidFill>
              <a:srgbClr val="013581"/>
            </a:solidFill>
            <a:effectLst/>
            <a:latin typeface="+mn-lt"/>
            <a:ea typeface="+mn-ea"/>
            <a:cs typeface="+mn-cs"/>
          </a:endParaRPr>
        </a:p>
      </dsp:txBody>
      <dsp:txXfrm rot="10800000">
        <a:off x="6142611" y="2157412"/>
        <a:ext cx="2484509" cy="25557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1434579-E5A7-43F0-87A4-3446E7F82DCA}" type="datetimeFigureOut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7F73C9C-8B23-4552-89CB-A9381B73A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045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985AF8A-0C40-4FB7-9BFF-6945D2D6D1AA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74102F2-0023-4608-A9CA-98BBCA1E62A5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E94D8F33-4F3B-4161-BE9F-27D7F0C0A70C}" type="slidenum">
              <a:rPr lang="ru-RU" sz="1200">
                <a:solidFill>
                  <a:srgbClr val="000000"/>
                </a:solidFill>
              </a:rPr>
              <a:pPr algn="r" eaLnBrk="1" hangingPunct="1"/>
              <a:t>17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77BB1-F86E-4367-806A-E38BAB09E709}" type="datetime1">
              <a:rPr lang="ru-RU" smtClean="0"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5C611-5CDA-489F-8EE5-9984D41E1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6099-BD3D-4314-99EB-259929A6A340}" type="datetime1">
              <a:rPr lang="ru-RU" smtClean="0"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5170-8D74-4E9F-A112-02B38C82E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40FA6-EBAF-4E8A-B6A7-947552A6D37F}" type="datetime1">
              <a:rPr lang="ru-RU" smtClean="0"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1C84-03BB-4C08-A327-281D9851D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9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B60F9-D1CB-4D8E-BB4F-26708DA45F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C5BA-FA11-4BA0-83F4-7145199B5C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F3BEE-755A-4006-9181-3DA086C3C4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7F65F-A737-46D3-98E9-57FECA415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6541E-697D-4CBD-820F-A1A78A2448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35B8-DC2B-4F91-A695-263C859AC9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BAC4-B516-47AF-89D2-E7CD5A4087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E0F4-ED77-4874-A58B-9C0DC2016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D9D2-778D-4506-9937-8DC2BB2051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7714-5169-4808-A6D0-AA92265BC6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CD0E-7A1E-4106-852A-2175E4CB31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892C-A147-4C6A-A22E-95A79182EF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5692-81A4-4684-9068-32E7349DCD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BF0C4-4EB1-47E4-ABC1-4DDECB7EA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6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CA58-D50E-420F-82DE-16667E395C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ABE46-417B-4D02-BA12-5AFAEA167D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2F78-19FE-443D-8241-70F5F1B604CD}" type="datetime1">
              <a:rPr lang="ru-RU" smtClean="0"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78502-3DF7-4961-99CD-F5BE26E47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95F40-31AF-4643-A595-BB4AB70B66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B5B9-036A-45A6-BFCB-ABCB2402E1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3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0ECA-5F6F-4D42-8C3C-1FA3496789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DC99-9271-4569-A457-AB6E768836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98622-BBDB-4B93-AD89-7F70741547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B699-7BF1-4A7B-81A4-F030FD4A0C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B353-19AE-45E2-9EEE-932EE9B1B2BC}" type="datetime1">
              <a:rPr lang="ru-RU" smtClean="0"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BB39-C523-4202-8FA0-8A249D702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583F-B93B-489A-8586-55041B97A7D5}" type="datetime1">
              <a:rPr lang="ru-RU" smtClean="0"/>
              <a:t>22.05.2013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5B6A-D945-4ED5-9146-A944DBF65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7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7925-02C7-4BB3-A8B9-DAA8583D2629}" type="datetime1">
              <a:rPr lang="ru-RU" smtClean="0"/>
              <a:t>22.05.2013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1415F-6508-420E-A099-598BC704C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DADFE-D7A4-4D74-BD11-785157655D71}" type="datetime1">
              <a:rPr lang="ru-RU" smtClean="0"/>
              <a:t>22.05.2013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CEFF-EFAD-49FB-BC4E-8DA2A1B38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F435-3006-405F-B040-EF528AE8E875}" type="datetime1">
              <a:rPr lang="ru-RU" smtClean="0"/>
              <a:t>22.05.2013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BEBF2-C5E3-4FB9-9B1F-921EDFF9F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8991-758F-444B-923B-3DE453E1D0BD}" type="datetime1">
              <a:rPr lang="ru-RU" smtClean="0"/>
              <a:t>22.05.2013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38E2-0006-4201-9DC4-7D892EDCF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2DD9-A777-4CF9-A29D-B02CDDFDC001}" type="datetime1">
              <a:rPr lang="ru-RU" smtClean="0"/>
              <a:t>22.05.2013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93C2-F00B-4CEE-97F0-A1DC37496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5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C9AEF2-6F41-479C-ABF0-12FEF45B23A9}" type="datetime1">
              <a:rPr lang="ru-RU" smtClean="0"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EA755D-6AF3-4B08-A60A-D6C34CD60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Tai L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Tai L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Tai L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Tai Le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A9AA9-803C-490A-9E3E-578DF739CD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0B9652-444B-49AF-A94D-DF39222A2B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1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Tai L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Tai L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Tai L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Tai Le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fu.ru/upload/iblock/2c0/DSC05471_normal.jpg" TargetMode="External"/><Relationship Id="rId7" Type="http://schemas.openxmlformats.org/officeDocument/2006/relationships/image" Target="../media/image52.emf"/><Relationship Id="rId2" Type="http://schemas.openxmlformats.org/officeDocument/2006/relationships/hyperlink" Target="http://www.beac.st/?DeptID=855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11" Type="http://schemas.openxmlformats.org/officeDocument/2006/relationships/image" Target="../media/image60.jpeg"/><Relationship Id="rId5" Type="http://schemas.openxmlformats.org/officeDocument/2006/relationships/diagramColors" Target="../diagrams/colors8.xml"/><Relationship Id="rId10" Type="http://schemas.openxmlformats.org/officeDocument/2006/relationships/image" Target="../media/image59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65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6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73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82.jpeg"/><Relationship Id="rId7" Type="http://schemas.openxmlformats.org/officeDocument/2006/relationships/diagramLayout" Target="../diagrams/layout12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2.xml"/><Relationship Id="rId5" Type="http://schemas.openxmlformats.org/officeDocument/2006/relationships/image" Target="../media/image84.png"/><Relationship Id="rId10" Type="http://schemas.microsoft.com/office/2007/relationships/diagramDrawing" Target="../diagrams/drawing12.xml"/><Relationship Id="rId4" Type="http://schemas.openxmlformats.org/officeDocument/2006/relationships/image" Target="../media/image83.jpeg"/><Relationship Id="rId9" Type="http://schemas.openxmlformats.org/officeDocument/2006/relationships/diagramColors" Target="../diagrams/colors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85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openxmlformats.org/officeDocument/2006/relationships/image" Target="../media/image89.jpeg"/><Relationship Id="rId5" Type="http://schemas.openxmlformats.org/officeDocument/2006/relationships/diagramColors" Target="../diagrams/colors13.xml"/><Relationship Id="rId10" Type="http://schemas.openxmlformats.org/officeDocument/2006/relationships/image" Target="../media/image88.jpe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8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hyperlink" Target="http://www.narfu.ru/upload/iblock/d1e/IMG_6150_norma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hyperlink" Target="http://www.narfu.ru/upload/iblock/b7c/IMG_4310_normal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26" Type="http://schemas.openxmlformats.org/officeDocument/2006/relationships/image" Target="../media/image47.jpeg"/><Relationship Id="rId3" Type="http://schemas.openxmlformats.org/officeDocument/2006/relationships/image" Target="../media/image24.png"/><Relationship Id="rId21" Type="http://schemas.openxmlformats.org/officeDocument/2006/relationships/image" Target="../media/image42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5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jpe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10" Type="http://schemas.openxmlformats.org/officeDocument/2006/relationships/image" Target="../media/image31.jpe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1042988" y="1916113"/>
            <a:ext cx="71993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13581"/>
                </a:solidFill>
                <a:latin typeface="Arial" charset="0"/>
              </a:rPr>
              <a:t/>
            </a:r>
            <a:br>
              <a:rPr lang="en-US" sz="2800" b="1">
                <a:solidFill>
                  <a:srgbClr val="013581"/>
                </a:solidFill>
                <a:latin typeface="Arial" charset="0"/>
              </a:rPr>
            </a:br>
            <a:endParaRPr lang="en-US" sz="2800">
              <a:solidFill>
                <a:srgbClr val="013581"/>
              </a:solidFill>
              <a:latin typeface="Arial" charset="0"/>
            </a:endParaRPr>
          </a:p>
        </p:txBody>
      </p:sp>
      <p:sp>
        <p:nvSpPr>
          <p:cNvPr id="2051" name="TextBox 10"/>
          <p:cNvSpPr txBox="1">
            <a:spLocks noChangeArrowheads="1"/>
          </p:cNvSpPr>
          <p:nvPr/>
        </p:nvSpPr>
        <p:spPr bwMode="auto">
          <a:xfrm>
            <a:off x="185738" y="5027613"/>
            <a:ext cx="5503862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013581"/>
                </a:solidFill>
                <a:latin typeface="Microsoft Tai Le" pitchFamily="34" charset="0"/>
              </a:rPr>
              <a:t>Кудряшова Елена Владимировна </a:t>
            </a:r>
            <a:endParaRPr lang="en-US" sz="1400" b="1" dirty="0">
              <a:solidFill>
                <a:srgbClr val="013581"/>
              </a:solidFill>
              <a:latin typeface="Microsoft Tai Le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ru-RU" sz="1400" dirty="0" smtClean="0">
                <a:solidFill>
                  <a:srgbClr val="013581"/>
                </a:solidFill>
                <a:latin typeface="Microsoft Tai Le" pitchFamily="34" charset="0"/>
              </a:rPr>
              <a:t>Ректор </a:t>
            </a:r>
          </a:p>
          <a:p>
            <a:pPr eaLnBrk="1" hangingPunct="1">
              <a:spcAft>
                <a:spcPts val="0"/>
              </a:spcAft>
            </a:pPr>
            <a:r>
              <a:rPr lang="ru-RU" sz="1400" b="1" dirty="0" smtClean="0">
                <a:solidFill>
                  <a:srgbClr val="013581"/>
                </a:solidFill>
                <a:latin typeface="Microsoft Tai Le" pitchFamily="34" charset="0"/>
              </a:rPr>
              <a:t>Калинина </a:t>
            </a:r>
            <a:r>
              <a:rPr lang="ru-RU" sz="1400" b="1" dirty="0">
                <a:solidFill>
                  <a:srgbClr val="013581"/>
                </a:solidFill>
                <a:latin typeface="Microsoft Tai Le" pitchFamily="34" charset="0"/>
              </a:rPr>
              <a:t>Марина Рудольфовна </a:t>
            </a:r>
            <a:endParaRPr lang="en-US" sz="1400" b="1" dirty="0">
              <a:solidFill>
                <a:srgbClr val="013581"/>
              </a:solidFill>
              <a:latin typeface="Microsoft Tai Le" pitchFamily="34" charset="0"/>
            </a:endParaRPr>
          </a:p>
          <a:p>
            <a:pPr eaLnBrk="1" hangingPunct="1"/>
            <a:r>
              <a:rPr lang="ru-RU" sz="1400" dirty="0" smtClean="0">
                <a:solidFill>
                  <a:srgbClr val="013581"/>
                </a:solidFill>
                <a:latin typeface="Microsoft Tai Le" pitchFamily="34" charset="0"/>
              </a:rPr>
              <a:t>Проректор по международному сотрудничеству</a:t>
            </a:r>
            <a:endParaRPr lang="en-US" sz="1400" dirty="0">
              <a:solidFill>
                <a:srgbClr val="013581"/>
              </a:solidFill>
              <a:latin typeface="Microsoft Tai Le" pitchFamily="34" charset="0"/>
            </a:endParaRPr>
          </a:p>
          <a:p>
            <a:pPr eaLnBrk="1" hangingPunct="1"/>
            <a:endParaRPr lang="en-US" sz="1400" dirty="0">
              <a:solidFill>
                <a:srgbClr val="013581"/>
              </a:solidFill>
              <a:latin typeface="Microsoft Tai Le" pitchFamily="34" charset="0"/>
            </a:endParaRPr>
          </a:p>
          <a:p>
            <a:pPr eaLnBrk="1" hangingPunct="1"/>
            <a:r>
              <a:rPr lang="ru-RU" sz="1400" dirty="0" smtClean="0">
                <a:solidFill>
                  <a:srgbClr val="013581"/>
                </a:solidFill>
                <a:latin typeface="Microsoft Tai Le" pitchFamily="34" charset="0"/>
              </a:rPr>
              <a:t>Общественная палата Российской Федерации</a:t>
            </a:r>
            <a:endParaRPr lang="en-US" sz="1400" dirty="0">
              <a:solidFill>
                <a:srgbClr val="013581"/>
              </a:solidFill>
              <a:latin typeface="Microsoft Tai Le" pitchFamily="34" charset="0"/>
            </a:endParaRPr>
          </a:p>
          <a:p>
            <a:pPr eaLnBrk="1" hangingPunct="1"/>
            <a:r>
              <a:rPr lang="ru-RU" sz="1400" dirty="0" smtClean="0">
                <a:solidFill>
                  <a:srgbClr val="013581"/>
                </a:solidFill>
                <a:latin typeface="Microsoft Tai Le" pitchFamily="34" charset="0"/>
              </a:rPr>
              <a:t>Москва</a:t>
            </a:r>
            <a:r>
              <a:rPr lang="en-US" sz="1400" dirty="0" smtClean="0">
                <a:solidFill>
                  <a:srgbClr val="013581"/>
                </a:solidFill>
                <a:latin typeface="Microsoft Tai Le" pitchFamily="34" charset="0"/>
              </a:rPr>
              <a:t>, </a:t>
            </a:r>
            <a:r>
              <a:rPr lang="ru-RU" sz="1400" dirty="0" smtClean="0">
                <a:solidFill>
                  <a:srgbClr val="013581"/>
                </a:solidFill>
                <a:latin typeface="Microsoft Tai Le" pitchFamily="34" charset="0"/>
              </a:rPr>
              <a:t>23 мая</a:t>
            </a:r>
            <a:r>
              <a:rPr lang="en-US" sz="1400" dirty="0" smtClean="0">
                <a:solidFill>
                  <a:srgbClr val="013581"/>
                </a:solidFill>
                <a:latin typeface="Microsoft Tai Le" pitchFamily="34" charset="0"/>
              </a:rPr>
              <a:t> </a:t>
            </a:r>
            <a:r>
              <a:rPr lang="en-US" sz="1400" dirty="0">
                <a:solidFill>
                  <a:srgbClr val="013581"/>
                </a:solidFill>
                <a:latin typeface="Microsoft Tai Le" pitchFamily="34" charset="0"/>
              </a:rPr>
              <a:t>2013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2193925"/>
            <a:ext cx="9143999" cy="20732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dirty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New Tai Lue" pitchFamily="34" charset="0"/>
              </a:rPr>
              <a:t>Международное сотрудничество САФУ: арктический фокус</a:t>
            </a:r>
            <a:endParaRPr lang="en-US" sz="3200" b="1" dirty="0">
              <a:solidFill>
                <a:srgbClr val="0135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crosoft New Tai Lue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8502-3DF7-4961-99CD-F5BE26E470E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2044700" y="1722438"/>
            <a:ext cx="7014633" cy="4916487"/>
          </a:xfrm>
        </p:spPr>
        <p:txBody>
          <a:bodyPr/>
          <a:lstStyle/>
          <a:p>
            <a:pPr marL="342900" lvl="3" indent="-34290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С ноября 2011 </a:t>
            </a: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со-председательство в Объединенной рабочей группе </a:t>
            </a: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по образованию и </a:t>
            </a: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науке </a:t>
            </a:r>
            <a:r>
              <a:rPr lang="ru-RU" sz="1800" b="1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СБЕАР</a:t>
            </a:r>
            <a:endParaRPr lang="ru-RU" sz="1800" dirty="0" smtClean="0">
              <a:solidFill>
                <a:srgbClr val="013581"/>
              </a:solidFill>
              <a:ea typeface="Tahoma" pitchFamily="34" charset="0"/>
              <a:cs typeface="Microsoft New Tai Lue" pitchFamily="34" charset="0"/>
            </a:endParaRPr>
          </a:p>
          <a:p>
            <a:pPr marL="342900" lvl="3" indent="-34290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800" b="1" dirty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Предложения в </a:t>
            </a:r>
            <a:r>
              <a:rPr lang="ru-RU" sz="1800" b="1" dirty="0" err="1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Киркенесскую</a:t>
            </a:r>
            <a:r>
              <a:rPr lang="ru-RU" sz="1800" b="1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 декларацию 2.0</a:t>
            </a:r>
          </a:p>
          <a:p>
            <a:pPr marL="342900" lvl="3" indent="-34290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План </a:t>
            </a:r>
            <a:r>
              <a:rPr lang="ru-RU" sz="1800" b="1" dirty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действий СБЕАР по изменению </a:t>
            </a:r>
            <a:r>
              <a:rPr lang="ru-RU" sz="1800" b="1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климата</a:t>
            </a:r>
          </a:p>
          <a:p>
            <a:pPr marL="342900" lvl="3" indent="-34290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С</a:t>
            </a: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еминар </a:t>
            </a: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«</a:t>
            </a: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Баренц-исследования </a:t>
            </a: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и инновации»: </a:t>
            </a: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участие </a:t>
            </a: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в </a:t>
            </a: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программе ЕС </a:t>
            </a:r>
            <a:r>
              <a:rPr lang="ru-RU" sz="1800" b="1" dirty="0" err="1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Horizon</a:t>
            </a:r>
            <a:r>
              <a:rPr lang="ru-RU" sz="1800" b="1" dirty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 2020</a:t>
            </a: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, планирование совместных проектов </a:t>
            </a: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с фокусом на Баренц-регион </a:t>
            </a: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и </a:t>
            </a: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Север</a:t>
            </a:r>
          </a:p>
          <a:p>
            <a:pPr marL="342900" lvl="3" indent="-34290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Расширение связей с Университетом Арктики и </a:t>
            </a: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программами ЕС</a:t>
            </a:r>
          </a:p>
          <a:p>
            <a:pPr marL="342900" lvl="3" indent="-34290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Взаимодействие </a:t>
            </a: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с </a:t>
            </a:r>
            <a:r>
              <a:rPr lang="ru-RU" sz="1800" b="1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рабочими группами СБЕАР</a:t>
            </a: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: Объединенная рабочая группа по </a:t>
            </a: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туризму, </a:t>
            </a: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Региональная рабочая группа </a:t>
            </a: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по окружающей </a:t>
            </a: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среде, Рабочая </a:t>
            </a: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группа по экономическому сотрудничеству, </a:t>
            </a: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Региональная рабочая группа </a:t>
            </a: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по транспорту и логистике</a:t>
            </a:r>
            <a:endParaRPr lang="en-US" sz="1800" dirty="0" smtClean="0">
              <a:solidFill>
                <a:srgbClr val="013581"/>
              </a:solidFill>
              <a:ea typeface="Tahoma" pitchFamily="34" charset="0"/>
              <a:cs typeface="Microsoft New Tai Lue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Информация</a:t>
            </a:r>
            <a:r>
              <a:rPr lang="en-US" sz="1800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</a:rPr>
              <a:t>: </a:t>
            </a:r>
            <a:r>
              <a:rPr lang="en-US" sz="1800" dirty="0" smtClean="0">
                <a:solidFill>
                  <a:srgbClr val="013581"/>
                </a:solidFill>
                <a:ea typeface="Tahoma" pitchFamily="34" charset="0"/>
                <a:cs typeface="Microsoft New Tai Lue" pitchFamily="34" charset="0"/>
                <a:hlinkClick r:id="rId2"/>
              </a:rPr>
              <a:t>http://www.beac.st/?DeptID=8557</a:t>
            </a:r>
            <a:endParaRPr lang="en-US" sz="1800" dirty="0" smtClean="0">
              <a:solidFill>
                <a:srgbClr val="013581"/>
              </a:solidFill>
              <a:ea typeface="Tahoma" pitchFamily="34" charset="0"/>
              <a:cs typeface="Microsoft New Tai Lue" pitchFamily="34" charset="0"/>
            </a:endParaRP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BAF6F8F-8B07-46B9-A6AB-F5FDBB33FCE4}" type="slidenum">
              <a:rPr lang="ru-RU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11268" name="Picture 14" descr="В Санкт-Петербурге на базе Генерального Консульства Швеции прошел семинар «Исследования и инновации в Баренцевом регионе»">
            <a:hlinkClick r:id="rId3" tooltip="&lt;a href=&quot;/upload/iblock/2c0/DSC05471.JPG&quot;&gt;Ссылка для скачивания (1067x800)&lt;/a&g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" y="3016249"/>
            <a:ext cx="1721927" cy="111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1269" name="Заголовок 2"/>
          <p:cNvSpPr>
            <a:spLocks noGrp="1"/>
          </p:cNvSpPr>
          <p:nvPr>
            <p:ph type="title"/>
          </p:nvPr>
        </p:nvSpPr>
        <p:spPr>
          <a:xfrm>
            <a:off x="1414463" y="474663"/>
            <a:ext cx="7662862" cy="7191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cs typeface="Microsoft New Tai Lue" pitchFamily="34" charset="0"/>
              </a:rPr>
              <a:t>Совет Баренцева </a:t>
            </a:r>
            <a:br>
              <a:rPr lang="ru-RU" sz="3200" b="1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cs typeface="Microsoft New Tai Lue" pitchFamily="34" charset="0"/>
              </a:rPr>
            </a:br>
            <a:r>
              <a:rPr lang="ru-RU" sz="3200" b="1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cs typeface="Microsoft New Tai Lue" pitchFamily="34" charset="0"/>
              </a:rPr>
              <a:t>Евро-Арктического Региона</a:t>
            </a:r>
            <a:endParaRPr lang="en-US" sz="3200" b="1" dirty="0">
              <a:solidFill>
                <a:srgbClr val="0135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New Tai Lue" pitchFamily="34" charset="0"/>
              <a:cs typeface="Microsoft New Tai Lue" pitchFamily="34" charset="0"/>
            </a:endParaRPr>
          </a:p>
        </p:txBody>
      </p:sp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" y="4308475"/>
            <a:ext cx="1721927" cy="109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Рисунок 8" descr="W:\Department_of_International_Cooperation\ФОТО 2012-2013\Тематические Сети 29.01.2013\IMG_546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" y="5562600"/>
            <a:ext cx="1721927" cy="113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85725" y="1879599"/>
            <a:ext cx="1740649" cy="951571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100" y="293688"/>
            <a:ext cx="7835900" cy="7667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Университет Арктики</a:t>
            </a:r>
            <a:endParaRPr lang="ru-RU" sz="3200" b="1" dirty="0">
              <a:solidFill>
                <a:srgbClr val="0135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814513" y="1316038"/>
            <a:ext cx="6872287" cy="1712301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Calibri" pitchFamily="34" charset="0"/>
              </a:rPr>
              <a:t>150 членов восьми </a:t>
            </a: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Calibri" pitchFamily="34" charset="0"/>
              </a:rPr>
              <a:t>арктических </a:t>
            </a: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Calibri" pitchFamily="34" charset="0"/>
              </a:rPr>
              <a:t>государств, </a:t>
            </a: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Calibri" pitchFamily="34" charset="0"/>
              </a:rPr>
              <a:t>а также ассоциированных членов неарктических стран</a:t>
            </a:r>
            <a:endParaRPr lang="en-US" sz="1800" dirty="0" smtClean="0">
              <a:solidFill>
                <a:srgbClr val="013581"/>
              </a:solidFill>
              <a:ea typeface="Tahoma" pitchFamily="34" charset="0"/>
              <a:cs typeface="Calibri" pitchFamily="34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Calibri" pitchFamily="34" charset="0"/>
              </a:rPr>
              <a:t>Цель – создание </a:t>
            </a: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Calibri" pitchFamily="34" charset="0"/>
              </a:rPr>
              <a:t>сильного, устойчивого циркумполярного региона путем расширения возможностей </a:t>
            </a:r>
            <a:r>
              <a:rPr lang="ru-RU" sz="1800" dirty="0" smtClean="0">
                <a:solidFill>
                  <a:srgbClr val="013581"/>
                </a:solidFill>
                <a:ea typeface="Tahoma" pitchFamily="34" charset="0"/>
                <a:cs typeface="Calibri" pitchFamily="34" charset="0"/>
              </a:rPr>
              <a:t>жителей </a:t>
            </a:r>
            <a:r>
              <a:rPr lang="ru-RU" sz="1800" dirty="0">
                <a:solidFill>
                  <a:srgbClr val="013581"/>
                </a:solidFill>
                <a:ea typeface="Tahoma" pitchFamily="34" charset="0"/>
                <a:cs typeface="Calibri" pitchFamily="34" charset="0"/>
              </a:rPr>
              <a:t>севера через образование, мобильность и совместные знания</a:t>
            </a:r>
            <a:endParaRPr lang="en-US" sz="1800" dirty="0">
              <a:solidFill>
                <a:srgbClr val="013581"/>
              </a:solidFill>
              <a:ea typeface="Tahoma" pitchFamily="34" charset="0"/>
              <a:cs typeface="Calibri" pitchFamily="34" charset="0"/>
            </a:endParaRPr>
          </a:p>
          <a:p>
            <a:pPr marL="0" indent="0" eaLnBrk="1" hangingPunct="1">
              <a:buNone/>
            </a:pPr>
            <a:endParaRPr lang="ru-RU" sz="1800" dirty="0" smtClean="0">
              <a:solidFill>
                <a:srgbClr val="013581"/>
              </a:solidFill>
              <a:ea typeface="Tahoma" pitchFamily="34" charset="0"/>
              <a:cs typeface="Calibri" pitchFamily="34" charset="0"/>
            </a:endParaRPr>
          </a:p>
          <a:p>
            <a:pPr marL="0" indent="0" eaLnBrk="1" hangingPunct="1">
              <a:buNone/>
            </a:pPr>
            <a:endParaRPr lang="en-US" sz="1800" dirty="0" smtClean="0">
              <a:solidFill>
                <a:srgbClr val="013581"/>
              </a:solidFill>
              <a:ea typeface="Tahoma" pitchFamily="34" charset="0"/>
              <a:cs typeface="Calibri" pitchFamily="34" charset="0"/>
            </a:endParaRPr>
          </a:p>
          <a:p>
            <a:pPr marL="0" indent="0" eaLnBrk="1" hangingPunct="1"/>
            <a:endParaRPr lang="ru-RU" sz="1800" dirty="0" smtClean="0">
              <a:solidFill>
                <a:srgbClr val="013581"/>
              </a:solidFill>
              <a:ea typeface="Tahoma" pitchFamily="34" charset="0"/>
              <a:cs typeface="Calibri" pitchFamily="34" charset="0"/>
            </a:endParaRPr>
          </a:p>
        </p:txBody>
      </p:sp>
      <p:pic>
        <p:nvPicPr>
          <p:cNvPr id="13316" name="Содержимое 8" descr="members_april2012_ot.png"/>
          <p:cNvPicPr>
            <a:picLocks noChangeAspect="1"/>
          </p:cNvPicPr>
          <p:nvPr/>
        </p:nvPicPr>
        <p:blipFill>
          <a:blip r:embed="rId2"/>
          <a:srcRect t="7562"/>
          <a:stretch>
            <a:fillRect/>
          </a:stretch>
        </p:blipFill>
        <p:spPr bwMode="auto">
          <a:xfrm>
            <a:off x="124155" y="3471863"/>
            <a:ext cx="1704975" cy="1063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uarctic_logo.png"/>
          <p:cNvPicPr>
            <a:picLocks noChangeAspect="1"/>
          </p:cNvPicPr>
          <p:nvPr/>
        </p:nvPicPr>
        <p:blipFill>
          <a:blip r:embed="rId3" cstate="print"/>
          <a:srcRect r="81365"/>
          <a:stretch>
            <a:fillRect/>
          </a:stretch>
        </p:blipFill>
        <p:spPr>
          <a:xfrm>
            <a:off x="232012" y="2137504"/>
            <a:ext cx="1282888" cy="82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89136951"/>
              </p:ext>
            </p:extLst>
          </p:nvPr>
        </p:nvGraphicFramePr>
        <p:xfrm>
          <a:off x="2095500" y="2926739"/>
          <a:ext cx="6756400" cy="3637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8502-3DF7-4961-99CD-F5BE26E470E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63735" y="4067175"/>
            <a:ext cx="250890" cy="230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972" y="534070"/>
            <a:ext cx="6496397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Исследовательский офис Университета Арктики</a:t>
            </a:r>
            <a:endParaRPr lang="ru-RU" sz="3200" b="1" dirty="0">
              <a:solidFill>
                <a:srgbClr val="0135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925034"/>
              </p:ext>
            </p:extLst>
          </p:nvPr>
        </p:nvGraphicFramePr>
        <p:xfrm>
          <a:off x="933450" y="2047875"/>
          <a:ext cx="765175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uarctic_logo.png"/>
          <p:cNvPicPr>
            <a:picLocks noChangeAspect="1"/>
          </p:cNvPicPr>
          <p:nvPr/>
        </p:nvPicPr>
        <p:blipFill>
          <a:blip r:embed="rId7" cstate="print"/>
          <a:srcRect r="81365"/>
          <a:stretch>
            <a:fillRect/>
          </a:stretch>
        </p:blipFill>
        <p:spPr>
          <a:xfrm>
            <a:off x="7632701" y="605638"/>
            <a:ext cx="1351768" cy="86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8502-3DF7-4961-99CD-F5BE26E470E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4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23975" y="273050"/>
            <a:ext cx="7505700" cy="7969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Взаимодействие с бизнесом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0275" y="1177925"/>
            <a:ext cx="66055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0"/>
              </a:spcBef>
              <a:spcAft>
                <a:spcPts val="600"/>
              </a:spcAft>
              <a:defRPr/>
            </a:pPr>
            <a:endParaRPr lang="en-US" sz="2000" b="1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endParaRP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defRPr/>
            </a:pPr>
            <a:endParaRPr lang="en-US" sz="2000" b="1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30373960"/>
              </p:ext>
            </p:extLst>
          </p:nvPr>
        </p:nvGraphicFramePr>
        <p:xfrm>
          <a:off x="1609725" y="1177924"/>
          <a:ext cx="7415213" cy="548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H:\logos\business\Herz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83" y="4550957"/>
            <a:ext cx="1268362" cy="27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:\logos\business\CarlZeis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44" y="6053144"/>
            <a:ext cx="396927" cy="39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:\logos\business\national-instruments-corp-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31" y="4945388"/>
            <a:ext cx="1347668" cy="34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:\logos\business\toky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32" y="5757245"/>
            <a:ext cx="1373068" cy="29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:\logos\business\shimadzu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30" y="5327001"/>
            <a:ext cx="1360369" cy="38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:\logos\business\cor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59" y="6053144"/>
            <a:ext cx="346073" cy="39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BF0C4-4EB1-47E4-ABC1-4DDECB7EA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23975" y="196850"/>
            <a:ext cx="7505700" cy="7969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Взаимодействие с бизнесом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0275" y="1177925"/>
            <a:ext cx="66055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0"/>
              </a:spcBef>
              <a:spcAft>
                <a:spcPts val="600"/>
              </a:spcAft>
              <a:defRPr/>
            </a:pPr>
            <a:endParaRPr lang="en-US" sz="2000" b="1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endParaRP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defRPr/>
            </a:pPr>
            <a:endParaRPr lang="en-US" sz="2000" b="1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1397111"/>
              </p:ext>
            </p:extLst>
          </p:nvPr>
        </p:nvGraphicFramePr>
        <p:xfrm>
          <a:off x="1609725" y="993776"/>
          <a:ext cx="7415213" cy="5673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:\logos\business\intel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61" y="1253212"/>
            <a:ext cx="1191847" cy="7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:\logos\business\total_logo_hori_coul_rv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18" y="2862998"/>
            <a:ext cx="1324132" cy="43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:\logos\business\google_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41" y="4258778"/>
            <a:ext cx="1285686" cy="53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xQSEhIUEhAQFRAQEBUPEBAQEBAQDxQPFBUXFhQUFBYYHCggGBolHBQVITEhJSkrLi4uFx8zODMtNygtLisBCgoKDg0OGhAQGywkHCQsLSwsLCwsLCwsLCwsLCwsLCwsLCwsLCwsLCwsLCwsLCwsLCwsLCwsLCwsLCwsLCwsLP/AABEIAMIBAwMBEQACEQEDEQH/xAAcAAACAwEBAQEAAAAAAAAAAAAABQEDBAIGBwj/xABGEAABAwICBAkIBwcDBQAAAAABAAIDBBEFEgYHITEyQVFxcpGhsbMTMzQ1YXSBshQiQnOiwcMjJENSYoLCRFNjFRaSo+H/xAAbAQEAAgMBAQAAAAAAAAAAAAAAAQIDBAUGB//EADMRAAIBAwIEBAUEAgIDAAAAAAABAgMEEQUxEiEyQRMzUXEGNEKBkRQiwfChsSNhFSRS/9oADAMBAAIRAxEAPwD7igBACAEAIAQAgBACAEAIAugIugIzICDIEBwZkByagICt1WEBU6tHKgwUvxAcqFuFl1JVh3Goyg4NDAKSpKAEAIAQAgBACAEAIAQAgBACAEAIAQEXQAXIDkyIDkyoDkzhAVuqggK3VgQFL68cqEpNmeTEwONRlFlTk+xmkxho41XjRkVCbMsmNhR4iMitJdzNJjR4go8Qyq09WLqzSRrPOTRM6cjG95UccmW/T047sR1msCkZvq2H2Rh8nygqP3sn/gj3E1VrOpxwG1EntDGtb2uv2JwvuyfEh9MW/sM9CtYJnq4ojSSsjldkbLnz2dvGYZRYG3ESiwnuJqcovMML1PtbdyznLZKAEAIAQAgBACAEAIAQAgIJQHBlCA5MwQFbqkICt1YEBU6uHKhOCiTEhyhRlEqEjNJizRxqOJF1RmzNJjY5VDmjIrWbM0mN8ir4hljZvuY6jHC0Xc5rRyucGjtUcbexkVrFbsSVem9My+asguN4bIHnqbdMyHDQjuxJVay6UbpJpDyMicPnsmJMlVKS2WfsK5tZWbZDRzPJ/neG9jQ5VaXdl1KcumDMk2mOIO4NLDE3llzX63OA7FXipruZ40Lqe0UjBNjGIP4VbHGD9mMR7OYsaT2qvjQXYyrTrmXVLBgnhe/ztdUyX3gGRzfxuHcqu49EZlo+eubZS3DacfYkd0ntaOoN/NVdxIzQ0mgt+ZeyONvBgiHtOd5/E4jsVHVk+5twsaEdootbUOHByt6DGMPW0AqmWzOqcVskOdCZXOxKjzOcf2n2iTxHlWSlujSv/Ll7H6UZuC6R417koQCAEAIAQAgBACAEAIAQGepfZAKpKooDFV4lkVZSwZqVF1NhdLjJ/wDpWN1DaVou4qrdLYY+HUwN9jpWZuq904my3g0o7sRVesakbs+kFx5I45HdtrdqYkOKjHbmJ6jWdF/DgqX8mbIwHqJPYquPqy8amemDMjtOKyTzWHkX2DN5SQ34rWDblQ+BbsyKFy+ahj3OdKK7FaYxiaalhMrS4MYYXSNaONwOY2vcbOQrp2mnu4zw7I5s7uouWRRgP0quqoYH4lJ+1cQcpmAyNaXOsLNF8rTb22W5W0pUaTqSe3/Rh/UTk8NlulWjdNT1UkQdUylmXO6R0bS57mh1xYHZZw6ivPVazjLCPQWGmwq0lUqc8i5tLCN0DT7Xue49hAWB1pvudSGnW8fpLmyW4LIm80UfeQSqObZsxo047Il1U873vtyZjbqUGVJFSgAgBACAEAIB3oL6ypPvPyKy0t0c+/8ALl7H6XZuC6R417koQCAEAIAQAgBACAEAIAQGOs3IBJJvQCPHDv6J7lgqbnSs9j4Oyn8sC6aad1iBYvL7kgne47N3tWF1nE6tPTadX9zbO2UMDd0Tif65CR1NA71jdebNuGl28e2S9mVvBhhH9mf5yVRzk+5sxtaUdoos+lP4nFo5GWYPw2VcszKKWyNOCuJqqa5J/eYt5v8AxGqY9SMVx5M/ZjrXd6XB7r+o9e60bype58+nuI9WHrSl55fAkW1qfy0/sRHcaawPWFTzx+ExfPq/Wz3Wl/KwPPLEb4FSQc5kwV4gzJgcRN0JTC6jBOSboTkEAIB3oL6yo/vPyKy0t0c+/wDLl7H6XZuC6R417koQCAEAIAQAgBACAEAIAQGOs3IBJJvQCPHOPonuWCpudOz6T4XQ+bd029zlp1D01p0lixm0CAEBuwP0mm95i8RqtDqRgufJn7Md67fS4Pdf1Hr3Oi+VL3/g+fT3EerD1pS88vgSLb1P5af2IjuNNYHrCp54/BYvn1brZ7nS/lYHnliOgQVJDKnlWNeTJjbc2WSnDieDDUq8Ecmj6KeVbP6NmmtQRyadyo7WSM0b+Hc4LDyLE6EkZleQfcjasbpv0MyrxfcMyjhMimmOtB32xGk+8/Iq9Nc0aV9LNOXsfpOOoFl0Txz3LBMEB0JAgJzICboCUAIAQAgBACAEBjrNyASSb0Ajxzj6J7lgqbnTs+k+F0Pm3dNvc5adQ9NadJYsZtAgBAbsD9JpveYvEarQ6kYLnyZ+zHeu30uD3X9R69zovlS9/wCD59PcR6sPWlLzy+BItvU/lp/YiO401gesKnnj8Fi+fVutnudL+VgeeWI6BBUoq9il6sjBIvw+l8q8R5i3OD9Zu8WBP5LYodRzNTbVF4I/6TINrKh4HFnDgPzW7xM80pyXcjyFUNzo3j25R32VvEZdVpoPL1DeFT39rb27Lpxl1cSOP+qgcOJ46j32U8UfQyK7aLYq6Fxtmy3/AJgQOsBV4YMzK+a7jzR2GNtTBI2opjkdms2ZtxsPEeNXjb090zFV1FyTXPbB9dgxg2HGOUG4WbwF2ZyfF9TVHjXKqu3ZbxkaY8ZHKqOjJF1VRpjxUcqo6ci3GjQzEByquGTlF7a0cqgksbVBAWCcIDsShAdB4QEgoCUBjrNyASSb0Ajxzj6J7lgqbnTs+k+F0Pm3dNvc5adQ9LadJYsZtggBAbsC9JpveYvEarQ6kYLnyZ+zHeu30uD3X9R69zovlS9/4Pn09xHqw9aUvPL4Ei29T+Wn9iI7jTWD6wqeePwWL59X62e50v5WAiggc82Yx7zyMa5x7FjUWzdlUhHdpDOn0VrH8Gkm/vb5P57LJGlN7I1ql/bx3mv9mpugdWeEImdKS5/CCsqoS7nPqatQW2X9jfT6HupiJXzNdl2ZGsNjcW4RPt5FsUqLjzycy71GNaHAolFLwGdAdyynLLPJNO9oPwCAn6Iw8XUSgOxQA8ZtyGxCA4do/G7eyM/2Bp6wgKZNDInfw7fdvI+a6ArZoMWeamqIz/Rt7WlqlNoYNMeCYiwWixB5tuEmZ5/E1yuqsl3KeHF9jQJ8Xj3x08vOGZj8GuaexXVxNblXRizs6V1cXn8NlA/maXtHwu096urj1RXwPRl1PrFhvZ8dRGfa1rh2Ov2KfGg90V8Ka2Y1pNO6V26qaPvGvj+YAKc0mRioh1R6Rsfbyc0T77skjHdxTwoPZk+JNboYx4weMKHbk+MaI8aCo7drYsqyNcOLg8axulJFlUQ3pJw4bCqNNbl00zWoJMdZuQCSTegEeOcfRPcsFTc6dn0nwuh827pN7nLTqHpbTpLWi5sNp5BtKx4ZtNpbsYU2A1MnApag+3yTw3rIsrqnJ7IwTuqMd5L8jal0Crn74WsHLJLGOxpJV1bzNWerW0fqz7D3B9W87JIpJJ4R5ORkhawPeTkcHWuQLbllhbSymaVfWqcoOEYvmI9djgauCxGym22N/wCI9ex0ZNUpZ9Ty09zzOguJR01dBNM7LFH5TO4Nc4jNE9o2NBJ2uC3r6lKrQlCO7IT5n0St1h4WHmRtK+WV2+T6PEHGwAF3PN9wHEuBHRasubwjY/VVOHhUnj0MNRrgtshogBxGSa34Wt/NbUNDX1S/wYnVk9xJWa1a598op4wd2WIuI+L3HuWzHSKC3yyjkzz9bphWy8Krl2/7ZbF8gCv+ioRfKKGWdaNVcklVH5SSR5+vte9z/sO5SsF9CMbeWFjb/ZKzk9VS8BnRHcvOGUuagLWoDTGgNcSA3QhAMqcIBrRtugGsVO23BHwFkBH0Jn8jeoXQGepwWCThxNd7XjOfxXQCer0BopN8DAeUNy9jC1AI63VPSu4JeOZ+zqLXd6AVTauJovMV1Sy24Xc1o+LXjuUqUlsyGk+xifh2KxH6lWyQDic0dpewd6yKtNdyjpRfY04TX4mX2lhpRE3bLOSQxjL7/qOdmdtsABt6yrfqJdyroo+n6Mz3IsSWuFxcW2HdsubLJW5xyUptqWD1C1DZMdZuQCSTegEeNnb8D3LDNZkdK16DwOCY5hEMT5nw53ve0eQEWdzTZxvkeQxvOCulS0mpOXJcvU1v/IVlHhUjXLrYgjFqegd/c6OEdTA5b0NDf1SRqyuJy3bFVZrdqnebgp2D+rykruvMB2LajotJdTb/AMGPjyJqvWJiMn+pyDkijiZ22v2rahpttH6f8kcTElXjlTLfylVUPvvDppC3qvZbUbelHaK/BBgWXkAQEXQg3UuEVEtvJ00777iyGRw6wFilcUo7yX5JHFPoBiD7fujmjlkfHHbnBdfsWrPUraP1f7JwzfFqxqr/ALSWnYPY573dQbbtWlPVaX0psnhYyo9BhSESuqc7m7AwRhg+sC07cxJ3rRuL/wAaDgkW4cYZzTcBnRHcuYi5cEBcwIDRGEBsiagN8IQDGnCAbUgtYoByzcgJQAgBACAEBgrYxxgfEAoBJisQFPJYAb/mjQDTRDdH923uC26nlo14dbPYBahsGOs3IBJJvQCLHePonuWJ9SOjbdDPzrB5s9NvyuXuLXpOOyymp3yG0bHvPJGxzz1ALYc4x3a/IHNJobXy8Gint/yN8l85C153tvF85oYY6pdVle/hCCPpy3P4AVqy1e3W2X9i3Ax1S6nX7DLWtA4xHCXdRc4dy1p62ltH8slU2zy2sDRlmHzRRxySPD4fKOdJlBzZnN2WG7Yt+wu5XMHKSxhlWsFOr2jjmxGmjlY18bjJmY8XabRPcLjj2gH4K2oTlC3lKLw+QjufTcU0oo6CV8EdCA+LLcxxwRMu5ocLEbdzuReLrXs84bbO5baROtTU+JJMV1OtGU+bpom8md75OwZVrO7kdCGhQXVL8chPV6wK1+6SNn3cTf8APMsbuJs2Y6TbR7N+7EVZj9TJw6mY+wPLB1NsFHiSe7L/AKSjDaKMAmdcuzOzAGzsxzda6mjxU7uMZc0c/VUo2z4eWxEOLzNAAfcAbA4A7F7x6NazisxPJ+I0bItI5BvYw9bVqz+HaD6W0SqrNsOlQ+1E7+1wPetKp8Nz+mRbxRlTaTwHeXN6TDbsWlU0G6jssl1VTG1LjUDt08d/a4NPatKem3MN4snjQ6pZQeC4HmIPctWVGpHeLLZGtMexY8EjGByAb0ztiAuQAgBACAEBkrEAlxf0eT4/NGgGGiO5nQb3BbdXy0a8OtnrwtQ2DHWbkAkk3oBHjZ2nmPcsFTc6VpzieGwDHcNhY+b6KHTPe0FghaS3Y4k/XOQbeNu1Z5ahNR4eJk0dJrVJPZL1GE2tDLsiowBxZ5QB/wCLW/mtWV42b8NB5fun+BVU6yat3BbAweyNzj1ucR2LE7mRtQ0W3W+WKanTCtfvqpAORmWP5QFjdWb3ZtQ062htBGfC6ySSppvKSyP/AHmHzkjn/wARvKVEZNyWWXr0qcKU+GKXJ9hrrt9Lg91/UevcaN5Uvc8DPcR6sPWlLzy+BItvU/lp/YiO401gesKnpR+CxfPq/Wz3Wl/KwPPLEb5BUohlL1ZGvIgbjzLs6H87E5Gr/LP+9zIF9Ph0o8cyVYAgBCCEJOmOLdrSQeVpIPYqSpQlukMs302O1MfAqZgOTOXDqdda09Pt57xRZSaG9Jp9Wst+0jeB/uRjvbZaVTQrWeywWVSR6Gh1uzNsJKWJw48j3MPUQVoVPhqH0TLKt6jyk1v0x85T1DPa3JIO8FaVT4cuF0tMsqyHVJrIw9/+oLD/AMscjO21lpVNGvIfT+C6qRHVHpDSy+bqqd3sErL9V1pzta0OqL/BbKewya4HcQR7DdYGmt0SQ91lAMNQ9AJ8Xd+7yfH5o05gZaIHZH923uC26nlo16fUz2AWobBjrNyASSb0Ajxzj6J7lgqbnTs+k+F0Pm3dNvc5adQ9LadJYsZtggBAbsD9JpveYvEarQ6kYLnyZ+zHeu30uD3X9R69zovlS9/4Pn09xHqw9aUvPL4Ei29T+Wn9iI7jTWB6wqeePwWL59W62e50v5WB55YjoEFSir2KXqyNeQDc7mXZ0P52H3OTq/yz/vcxjcvp8OlHjmSrAEAIAQAgBACAEAIAQEEexGsg0U1dLH5uaVnQke3uKwztqM+qK/BOWN6bTSvZurJSBxSZZB+IFac9ItJfR+CyqSGcOsqsHDEDx7WFp62n8lp1Ph62ls2iyqs2T6wnywSNNOwHJe4kcRcvYN1t31e1YIfDcONZk8EuqfUNAJS6Gncd7qeNxtuuWAlcG/pqnOUI7JtFaTzI9wFzDaMdZuQCSTegEeOcfRPcsFTc6dn0nwuh827pt7nLTqHpbTpLFjNsEAIDdgfpNN7zF4jVaHUjBc+TP2Y712+lwe6/qPXudF8qXv8AwfPp7iPVh60peeXwJFt6n8tP7ER3GmsD1hU88fgsXz6t1s9zpfysDzyxHQIKlFXsUvVka8gaNjuZdjRZKN5FyeNzl6rFyoNIxhfTaU4yisM8dKLW6BZSpKAEAICWtvuRsHb4SFVSTBWrAEAIAQAgBACAEBop+BL92PnarR6l/exB+gtXPo1L7rF4bV891Pzp+7/2ZaO57sLkm0Y6zcgEkm9AI8c4+ie5YKm507PpPhdD5t3Tb3OWnUPS2nSWLGbYIAQG7A/Sab3mLxGq0OpGC58mfsx3rt9Lg91/Uevc6L5Uvc+fT3EerD1pS88vgSLb1P5af2IjuNNYHrCp6UfhMXz6v1s9zpfysDzyxYOg2luVyTNG9zR8QrqEvQwTuKUVzkjK+rbxEnoglZFTl3NKV7S7ZfsjbhgeXg+SlDbG73MIaNh41Zx4Yt5K06/iVIrheP8As3NjBAu0HZyBY43tem/2zZ3VZ0KkFxRRw6jYfsj4bFvUtevqe0zUnolnP6Sp2Gs4rhdGl8WXUepJmhV+GLeXS2il2F8jusLo0vjFfXA0KnwrJdEyp2Gv9h+K6VL4qs5dWUaFT4bu47YZWKZ7TfKdnJtXQp6zZ1VymaNTSbunvAmaXZbKfiFt069GTypo05W9WG8X+DMtriTMLTRCkglCQQAgBACAEBdCfqTfdj52qs3jDCP0Hq49GpfdYfDavAaj5s/dmSl1HvAuUbRjrNyASSHagEWOHf0T3LBU3OpZ9J8MovNu6be5y05npLTpLFjNs5c8DeQOcgKVFvZGOVWEd2vyVGsZ/ODzXPcr+FP0MDvqC+rPtzNeE1ZE0T2QzyCOVkhEcZJIa4OIHUrxpNNNswVrxTpyjGLeV6YPT6xsOra2aGVtC5gERiDHTwPk2OLrvDTZnC3E8RXptOu/Cg4rH3eDx0qUm9jJopoTiMU8c7fIxeTcbvd+1c1rmlryGDY45XGwJG1Xu79VKbg5Ln6ItG3keixXV5LUTOlfWzOLwDITDHG4uAtsDDYCwaPgvOzjl5SOvQrOnT4ZSfL0eC6l1UQfbdM/pP2dgU8MvUmVzT/+c+7bHFNq5pIxsp2c7rv7yp8P1Zj/AFeOmKX2Lv8At6KPgxsb0WtHcpVNGOd3UfcWaVUQbSvIHG35woqxSpv+9zNp9RyuoZ/vI+dx7hzLlvc95T6UdKrLAoAIAQApAELJGrOOzaKSpQlukVugad7R1BbVPU7qn01GatTTrae8EVOoGH7NuYldGl8SX0PqyaFT4fs57LBU/C28TiOoro0vi+suuKNCp8LUn0SZS7CzxOHxBC6NL4vovrjg0KvwtWXTLJU7D3jiB5iulS+JbGffBz6mgXkO2Sl1O4b2nqXQpapaVOmaNKpp1zDeDKyFuRrU5bSRqypTjumQshQuj4E33Y+dqwXEsRJifoTVv6NSe6w+G1eDv3++Xuy9LqPeBcw2jHW7igEb2G6AU4xQuduB3WWGomzoWlSKWGfN6bVtUEOaZmtbnBDmtLnFoBG0Hdv5SsPhvOx1XdwUcKTXsM6bVQw+cnnd7A4NHVtV1BmtK5pt88v3bHNHqwpG2JhzHle57uy9lPA/UxfqoLaKHlHobTx8GCIe0Rtv12RU0Vd9U7D7DsHYL/VHEskYI1a1zUluzlmHtH2QtrCNVzbGFLTAMds5e4LHU3CfM5FOORYzNk7EKYGTmWLYhGRLVjahXJ5rTYfuknOz52qlby3/AHub2mP/ANqH3/0fLW7hzLkPc+gw6UdKC4KACAEAIAQAgBACAFJIIQCJtbBpMgtB3gLNC5rQ6ZNfcwyt6UuqKKnUrD9kdy3aWs3tPabNOppFpPeBVUUbBFKQCPqjjP8AOxb6+ILyrHhkzkXmi2tKKcV3PuWrn0al91i8NqzVJOVNNnjZJKtJL1PdhahlKpmXQGb6KgIkphY8yhl48ihtOORQZclggQjJ0IkIydCJSMl9O210KSeSryay5KF0bdhVJBHIYql8khiDJzLHsQjImrKQkoRk83pfhcslM9kTczyWkNLg0GzgTtO7YFE4OcXFGzZ3EaFeNSWyPlVThtRHcPppdmw5csnylc92lRHsKeuUGv7/ACY3zBvCD29Nj294WOVCa7G3T1O3ltI6bM07nNPxCxOEl2NqFzSltJHargzZTBCwKCAUgEAIAQAgBQAQAgBSCqvP7GTo/wCTFnobnJ1V4pr3Ptmrj0al91h8Nq9BPyl7HzqXnS92e7C1TKBQHNkBy9qEorDFBfJIYhGTrImCMkhikjJ01tkIIyKcg6AUALICUBDkBllYgM00IsrR3IZ5yrpQXu2cZWvNtSOvQinFZRjkw1p3tCKpJGR0Kb7C6p0YgfwoYzzsbdPFzugqOOlsWT6C054LXN6D3jsvZQ/De6LRdeHTMXzaB24E8o6QY/8AIKvhUWZ4393DvkwTaHVLeDJE7pMczuJVHaQezNiOs3EeqJinwGqZ/ADh/RIO51lR2b7M2o69H6kYpYJW8KCYe3yZcOsXWJ2tRG1DWbeRR9JbuLrHkcC09qxOlNdjbhqFCW0jsSA7iDzEFV4WZo16ctpIm6jBk4guoJyF0GQugyRdSMlOIn9jJ0f8mLPb7nG1d/8AGvc+3auPRqT3WHw2rvz8pHz5+dL3Z7wLVMoIAQEWQBZAFkBKAEAIAQAgBACAgoCiQICmUbFaO5EthJUM+s7nK157nVt3+1FRYqGxkgxoWycmNRgcRyYkJ4jkwpgnJw6nHIpHJlT6IHiClTku5R04PdGWfCGO4TGnnAKt4sjG7eAqqdDqZ17wRgnja3Kfw2TxE90PCktpMWz6BQ/YdKzoyOPzXUYpPdF41bmHTIXz6CyDgVB5nxtd2iyq6FJmeOo3cd+Zgm0Tqm7vIvHO9h7iqO0j2Zsx1yrHriYZcJqW8Kmfzscx/wCd1jdnPsbMNdpPqRkkzN4ccrOnE8fksUreouxtw1a3l3M1bO10MlnA2bt2/wBbFejCSfNGnqdxSnTXC+59y1bn92pRyUsQ/wDW1d2flo8JnNWXue9C1DOCAEAIAQAgBACAEAIAQAgBABQFLwgKpApjuQxTMz6x5ysMtzo0XhIryKhn4iCxCeIgsQniOciE8RBYoJ4iMiYHEc5EJ4iCxCckFijBOTgxoOI5MSE5OHQDkUg4dSjkTLIcYvcpfQNPEFZVJLuY3Rg+xinwGJ/CiYePa1p7wrqqzHO3i0eq0XpA1jTxm/zFbLqOUeZxnTUZvB6NYi4IAQAgBACAEAIAQAgBACAEAICtwQFbwpQFk3CPOreC5czPCskjhUdvIyq4iFlR0pGRVURkVXFllNEZFXBbiILEwTxHORCeIjIoJ4iMiYJ4iCxBxHJYhPERkTBPERkUE5OciDJzkQnJBYhDfIc4G20bfj8xW0uk4s+tjZQQCAEAIAQAgBACAEAIAQAgBACA4IQHLgpQF8zNpWeDIKzGsnEQcmNTkBkUcicsjKVDhF9iyqSXcixVHQiy6ryQW9io7ddi6uGQqO3ZdXKCwVHQki6rxZGVUdNoyKomBYqtYLcSOcignJGRC2SMijAyQWITk5LEDkNcIH1G/HvK2VscmfUMVBAIAQAgBACAEAIAQAgBACAEAICCEBBCAzSM2rKmQcGNWyDkxpxAgxqcg5ManII8mpyCMiZIOXMUpjByY1PEDkxqcjmRkUYTLcTCxVXTiyyqyRCo6ES6ryRHwVHbf9l1ceobFR28kXVxELBY3SkuxfxosY4aPqj495WTsaUuo2qCAQAgBACAEAIAQAgBACAEAIAQAgIQFblYg5KkHJUggqQcqQQVIOVJBygIUg5KkEFEDlWBCA5Kkg5QI5KkkZ0HBHx71qT3JNaoS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QSEhIUEhAQFRAQEBUPEBAQEBAQDxQPFBUXFhQUFBYYHCggGBolHBQVITEhJSkrLi4uFx8zODMtNygtLisBCgoKDg0OGhAQGywkHCQsLSwsLCwsLCwsLCwsLCwsLCwsLCwsLCwsLCwsLCwsLCwsLCwsLCwsLCwsLCwsLCwsLP/AABEIAMIBAwMBEQACEQEDEQH/xAAcAAACAwEBAQEAAAAAAAAAAAAABQEDBAIGBwj/xABGEAABAwICBAkIBwcDBQAAAAABAAIDBBEFEgYHITEyQVFxcpGhsbMTMzQ1YXSBshQiQnOiwcMjJENSYoLCRFNjFRaSo+H/xAAbAQEAAgMBAQAAAAAAAAAAAAAAAQIDBAUGB//EADMRAAIBAwIEBAUEAgIDAAAAAAABAgMEEQUxEiEyQRMzUXEGNEKBkRQiwfChsSNhFSRS/9oADAMBAAIRAxEAPwD7igBACAEAIAQAgBACAEAIAugIugIzICDIEBwZkByagICt1WEBU6tHKgwUvxAcqFuFl1JVh3Goyg4NDAKSpKAEAIAQAgBACAEAIAQAgBACAEAIAQEXQAXIDkyIDkyoDkzhAVuqggK3VgQFL68cqEpNmeTEwONRlFlTk+xmkxho41XjRkVCbMsmNhR4iMitJdzNJjR4go8Qyq09WLqzSRrPOTRM6cjG95UccmW/T047sR1msCkZvq2H2Rh8nygqP3sn/gj3E1VrOpxwG1EntDGtb2uv2JwvuyfEh9MW/sM9CtYJnq4ojSSsjldkbLnz2dvGYZRYG3ESiwnuJqcovMML1PtbdyznLZKAEAIAQAgBACAEAIAQAgIJQHBlCA5MwQFbqkICt1YEBU6uHKhOCiTEhyhRlEqEjNJizRxqOJF1RmzNJjY5VDmjIrWbM0mN8ir4hljZvuY6jHC0Xc5rRyucGjtUcbexkVrFbsSVem9My+asguN4bIHnqbdMyHDQjuxJVay6UbpJpDyMicPnsmJMlVKS2WfsK5tZWbZDRzPJ/neG9jQ5VaXdl1KcumDMk2mOIO4NLDE3llzX63OA7FXipruZ40Lqe0UjBNjGIP4VbHGD9mMR7OYsaT2qvjQXYyrTrmXVLBgnhe/ztdUyX3gGRzfxuHcqu49EZlo+eubZS3DacfYkd0ntaOoN/NVdxIzQ0mgt+ZeyONvBgiHtOd5/E4jsVHVk+5twsaEdootbUOHByt6DGMPW0AqmWzOqcVskOdCZXOxKjzOcf2n2iTxHlWSlujSv/Ll7H6UZuC6R417koQCAEAIAQAgBACAEAIAQGepfZAKpKooDFV4lkVZSwZqVF1NhdLjJ/wDpWN1DaVou4qrdLYY+HUwN9jpWZuq904my3g0o7sRVesakbs+kFx5I45HdtrdqYkOKjHbmJ6jWdF/DgqX8mbIwHqJPYquPqy8amemDMjtOKyTzWHkX2DN5SQ34rWDblQ+BbsyKFy+ahj3OdKK7FaYxiaalhMrS4MYYXSNaONwOY2vcbOQrp2mnu4zw7I5s7uouWRRgP0quqoYH4lJ+1cQcpmAyNaXOsLNF8rTb22W5W0pUaTqSe3/Rh/UTk8NlulWjdNT1UkQdUylmXO6R0bS57mh1xYHZZw6ivPVazjLCPQWGmwq0lUqc8i5tLCN0DT7Xue49hAWB1pvudSGnW8fpLmyW4LIm80UfeQSqObZsxo047Il1U873vtyZjbqUGVJFSgAgBACAEAIB3oL6ypPvPyKy0t0c+/8ALl7H6XZuC6R417koQCAEAIAQAgBACAEAIAQGOs3IBJJvQCPHDv6J7lgqbnSs9j4Oyn8sC6aad1iBYvL7kgne47N3tWF1nE6tPTadX9zbO2UMDd0Tif65CR1NA71jdebNuGl28e2S9mVvBhhH9mf5yVRzk+5sxtaUdoos+lP4nFo5GWYPw2VcszKKWyNOCuJqqa5J/eYt5v8AxGqY9SMVx5M/ZjrXd6XB7r+o9e60bype58+nuI9WHrSl55fAkW1qfy0/sRHcaawPWFTzx+ExfPq/Wz3Wl/KwPPLEb4FSQc5kwV4gzJgcRN0JTC6jBOSboTkEAIB3oL6yo/vPyKy0t0c+/wDLl7H6XZuC6R417koQCAEAIAQAgBACAEAIAQGOs3IBJJvQCPHOPonuWCpudOz6T4XQ+bd029zlp1D01p0lixm0CAEBuwP0mm95i8RqtDqRgufJn7Md67fS4Pdf1Hr3Oi+VL3/g+fT3EerD1pS88vgSLb1P5af2IjuNNYHrCp54/BYvn1brZ7nS/lYHnliOgQVJDKnlWNeTJjbc2WSnDieDDUq8Ecmj6KeVbP6NmmtQRyadyo7WSM0b+Hc4LDyLE6EkZleQfcjasbpv0MyrxfcMyjhMimmOtB32xGk+8/Iq9Nc0aV9LNOXsfpOOoFl0Txz3LBMEB0JAgJzICboCUAIAQAgBACAEBjrNyASSb0Ajxzj6J7lgqbnTs+k+F0Pm3dNvc5adQ9NadJYsZtAgBAbsD9JpveYvEarQ6kYLnyZ+zHeu30uD3X9R69zovlS9/wCD59PcR6sPWlLzy+BItvU/lp/YiO401gesKnnj8Fi+fVutnudL+VgeeWI6BBUoq9il6sjBIvw+l8q8R5i3OD9Zu8WBP5LYodRzNTbVF4I/6TINrKh4HFnDgPzW7xM80pyXcjyFUNzo3j25R32VvEZdVpoPL1DeFT39rb27Lpxl1cSOP+qgcOJ46j32U8UfQyK7aLYq6Fxtmy3/AJgQOsBV4YMzK+a7jzR2GNtTBI2opjkdms2ZtxsPEeNXjb090zFV1FyTXPbB9dgxg2HGOUG4WbwF2ZyfF9TVHjXKqu3ZbxkaY8ZHKqOjJF1VRpjxUcqo6ci3GjQzEByquGTlF7a0cqgksbVBAWCcIDsShAdB4QEgoCUBjrNyASSb0Ajxzj6J7lgqbnTs+k+F0Pm3dNvc5adQ9LadJYsZtggBAbsC9JpveYvEarQ6kYLnyZ+zHeu30uD3X9R69zovlS9/4Pn09xHqw9aUvPL4Ei29T+Wn9iI7jTWD6wqeePwWL59X62e50v5WAiggc82Yx7zyMa5x7FjUWzdlUhHdpDOn0VrH8Gkm/vb5P57LJGlN7I1ql/bx3mv9mpugdWeEImdKS5/CCsqoS7nPqatQW2X9jfT6HupiJXzNdl2ZGsNjcW4RPt5FsUqLjzycy71GNaHAolFLwGdAdyynLLPJNO9oPwCAn6Iw8XUSgOxQA8ZtyGxCA4do/G7eyM/2Bp6wgKZNDInfw7fdvI+a6ArZoMWeamqIz/Rt7WlqlNoYNMeCYiwWixB5tuEmZ5/E1yuqsl3KeHF9jQJ8Xj3x08vOGZj8GuaexXVxNblXRizs6V1cXn8NlA/maXtHwu096urj1RXwPRl1PrFhvZ8dRGfa1rh2Ov2KfGg90V8Ka2Y1pNO6V26qaPvGvj+YAKc0mRioh1R6Rsfbyc0T77skjHdxTwoPZk+JNboYx4weMKHbk+MaI8aCo7drYsqyNcOLg8axulJFlUQ3pJw4bCqNNbl00zWoJMdZuQCSTegEeOcfRPcsFTc6dn0nwuh827pN7nLTqHpbTpLWi5sNp5BtKx4ZtNpbsYU2A1MnApag+3yTw3rIsrqnJ7IwTuqMd5L8jal0Crn74WsHLJLGOxpJV1bzNWerW0fqz7D3B9W87JIpJJ4R5ORkhawPeTkcHWuQLbllhbSymaVfWqcoOEYvmI9djgauCxGym22N/wCI9ex0ZNUpZ9Ty09zzOguJR01dBNM7LFH5TO4Nc4jNE9o2NBJ2uC3r6lKrQlCO7IT5n0St1h4WHmRtK+WV2+T6PEHGwAF3PN9wHEuBHRasubwjY/VVOHhUnj0MNRrgtshogBxGSa34Wt/NbUNDX1S/wYnVk9xJWa1a598op4wd2WIuI+L3HuWzHSKC3yyjkzz9bphWy8Krl2/7ZbF8gCv+ioRfKKGWdaNVcklVH5SSR5+vte9z/sO5SsF9CMbeWFjb/ZKzk9VS8BnRHcvOGUuagLWoDTGgNcSA3QhAMqcIBrRtugGsVO23BHwFkBH0Jn8jeoXQGepwWCThxNd7XjOfxXQCer0BopN8DAeUNy9jC1AI63VPSu4JeOZ+zqLXd6AVTauJovMV1Sy24Xc1o+LXjuUqUlsyGk+xifh2KxH6lWyQDic0dpewd6yKtNdyjpRfY04TX4mX2lhpRE3bLOSQxjL7/qOdmdtsABt6yrfqJdyroo+n6Mz3IsSWuFxcW2HdsubLJW5xyUptqWD1C1DZMdZuQCSTegEeNnb8D3LDNZkdK16DwOCY5hEMT5nw53ve0eQEWdzTZxvkeQxvOCulS0mpOXJcvU1v/IVlHhUjXLrYgjFqegd/c6OEdTA5b0NDf1SRqyuJy3bFVZrdqnebgp2D+rykruvMB2LajotJdTb/AMGPjyJqvWJiMn+pyDkijiZ22v2rahpttH6f8kcTElXjlTLfylVUPvvDppC3qvZbUbelHaK/BBgWXkAQEXQg3UuEVEtvJ00777iyGRw6wFilcUo7yX5JHFPoBiD7fujmjlkfHHbnBdfsWrPUraP1f7JwzfFqxqr/ALSWnYPY573dQbbtWlPVaX0psnhYyo9BhSESuqc7m7AwRhg+sC07cxJ3rRuL/wAaDgkW4cYZzTcBnRHcuYi5cEBcwIDRGEBsiagN8IQDGnCAbUgtYoByzcgJQAgBACAEBgrYxxgfEAoBJisQFPJYAb/mjQDTRDdH923uC26nlo14dbPYBahsGOs3IBJJvQCLHePonuWJ9SOjbdDPzrB5s9NvyuXuLXpOOyymp3yG0bHvPJGxzz1ALYc4x3a/IHNJobXy8Gint/yN8l85C153tvF85oYY6pdVle/hCCPpy3P4AVqy1e3W2X9i3Ax1S6nX7DLWtA4xHCXdRc4dy1p62ltH8slU2zy2sDRlmHzRRxySPD4fKOdJlBzZnN2WG7Yt+wu5XMHKSxhlWsFOr2jjmxGmjlY18bjJmY8XabRPcLjj2gH4K2oTlC3lKLw+QjufTcU0oo6CV8EdCA+LLcxxwRMu5ocLEbdzuReLrXs84bbO5baROtTU+JJMV1OtGU+bpom8md75OwZVrO7kdCGhQXVL8chPV6wK1+6SNn3cTf8APMsbuJs2Y6TbR7N+7EVZj9TJw6mY+wPLB1NsFHiSe7L/AKSjDaKMAmdcuzOzAGzsxzda6mjxU7uMZc0c/VUo2z4eWxEOLzNAAfcAbA4A7F7x6NazisxPJ+I0bItI5BvYw9bVqz+HaD6W0SqrNsOlQ+1E7+1wPetKp8Nz+mRbxRlTaTwHeXN6TDbsWlU0G6jssl1VTG1LjUDt08d/a4NPatKem3MN4snjQ6pZQeC4HmIPctWVGpHeLLZGtMexY8EjGByAb0ztiAuQAgBACAEBkrEAlxf0eT4/NGgGGiO5nQb3BbdXy0a8OtnrwtQ2DHWbkAkk3oBHjZ2nmPcsFTc6VpzieGwDHcNhY+b6KHTPe0FghaS3Y4k/XOQbeNu1Z5ahNR4eJk0dJrVJPZL1GE2tDLsiowBxZ5QB/wCLW/mtWV42b8NB5fun+BVU6yat3BbAweyNzj1ucR2LE7mRtQ0W3W+WKanTCtfvqpAORmWP5QFjdWb3ZtQ062htBGfC6ySSppvKSyP/AHmHzkjn/wARvKVEZNyWWXr0qcKU+GKXJ9hrrt9Lg91/UevcaN5Uvc8DPcR6sPWlLzy+BItvU/lp/YiO401gesKnpR+CxfPq/Wz3Wl/KwPPLEb5BUohlL1ZGvIgbjzLs6H87E5Gr/LP+9zIF9Ph0o8cyVYAgBCCEJOmOLdrSQeVpIPYqSpQlukMs302O1MfAqZgOTOXDqdda09Pt57xRZSaG9Jp9Wst+0jeB/uRjvbZaVTQrWeywWVSR6Gh1uzNsJKWJw48j3MPUQVoVPhqH0TLKt6jyk1v0x85T1DPa3JIO8FaVT4cuF0tMsqyHVJrIw9/+oLD/AMscjO21lpVNGvIfT+C6qRHVHpDSy+bqqd3sErL9V1pzta0OqL/BbKewya4HcQR7DdYGmt0SQ91lAMNQ9AJ8Xd+7yfH5o05gZaIHZH923uC26nlo16fUz2AWobBjrNyASSb0Ajxzj6J7lgqbnTs+k+F0Pm3dNvc5adQ9LadJYsZtggBAbsD9JpveYvEarQ6kYLnyZ+zHeu30uD3X9R69zovlS9/4Pn09xHqw9aUvPL4Ei29T+Wn9iI7jTWB6wqeePwWL59W62e50v5WB55YjoEFSir2KXqyNeQDc7mXZ0P52H3OTq/yz/vcxjcvp8OlHjmSrAEAIAQAgBACAEAIAQEEexGsg0U1dLH5uaVnQke3uKwztqM+qK/BOWN6bTSvZurJSBxSZZB+IFac9ItJfR+CyqSGcOsqsHDEDx7WFp62n8lp1Ph62ls2iyqs2T6wnywSNNOwHJe4kcRcvYN1t31e1YIfDcONZk8EuqfUNAJS6Gncd7qeNxtuuWAlcG/pqnOUI7JtFaTzI9wFzDaMdZuQCSTegEeOcfRPcsFTc6dn0nwuh827pt7nLTqHpbTpLFjNsEAIDdgfpNN7zF4jVaHUjBc+TP2Y712+lwe6/qPXudF8qXv8AwfPp7iPVh60peeXwJFt6n8tP7ER3GmsD1hU88fgsXz6t1s9zpfysDzyxHQIKlFXsUvVka8gaNjuZdjRZKN5FyeNzl6rFyoNIxhfTaU4yisM8dKLW6BZSpKAEAICWtvuRsHb4SFVSTBWrAEAIAQAgBACAEBop+BL92PnarR6l/exB+gtXPo1L7rF4bV891Pzp+7/2ZaO57sLkm0Y6zcgEkm9AI8c4+ie5YKm507PpPhdD5t3Tb3OWnUPS2nSWLGbYIAQG7A/Sab3mLxGq0OpGC58mfsx3rt9Lg91/Uevc6L5Uvc+fT3EerD1pS88vgSLb1P5af2IjuNNYHrCp6UfhMXz6v1s9zpfysDzyxYOg2luVyTNG9zR8QrqEvQwTuKUVzkjK+rbxEnoglZFTl3NKV7S7ZfsjbhgeXg+SlDbG73MIaNh41Zx4Yt5K06/iVIrheP8As3NjBAu0HZyBY43tem/2zZ3VZ0KkFxRRw6jYfsj4bFvUtevqe0zUnolnP6Sp2Gs4rhdGl8WXUepJmhV+GLeXS2il2F8jusLo0vjFfXA0KnwrJdEyp2Gv9h+K6VL4qs5dWUaFT4bu47YZWKZ7TfKdnJtXQp6zZ1VymaNTSbunvAmaXZbKfiFt069GTypo05W9WG8X+DMtriTMLTRCkglCQQAgBACAEBdCfqTfdj52qs3jDCP0Hq49GpfdYfDavAaj5s/dmSl1HvAuUbRjrNyASSHagEWOHf0T3LBU3OpZ9J8MovNu6be5y05npLTpLFjNs5c8DeQOcgKVFvZGOVWEd2vyVGsZ/ODzXPcr+FP0MDvqC+rPtzNeE1ZE0T2QzyCOVkhEcZJIa4OIHUrxpNNNswVrxTpyjGLeV6YPT6xsOra2aGVtC5gERiDHTwPk2OLrvDTZnC3E8RXptOu/Cg4rH3eDx0qUm9jJopoTiMU8c7fIxeTcbvd+1c1rmlryGDY45XGwJG1Xu79VKbg5Ln6ItG3keixXV5LUTOlfWzOLwDITDHG4uAtsDDYCwaPgvOzjl5SOvQrOnT4ZSfL0eC6l1UQfbdM/pP2dgU8MvUmVzT/+c+7bHFNq5pIxsp2c7rv7yp8P1Zj/AFeOmKX2Lv8At6KPgxsb0WtHcpVNGOd3UfcWaVUQbSvIHG35woqxSpv+9zNp9RyuoZ/vI+dx7hzLlvc95T6UdKrLAoAIAQApAELJGrOOzaKSpQlukVugad7R1BbVPU7qn01GatTTrae8EVOoGH7NuYldGl8SX0PqyaFT4fs57LBU/C28TiOoro0vi+suuKNCp8LUn0SZS7CzxOHxBC6NL4vovrjg0KvwtWXTLJU7D3jiB5iulS+JbGffBz6mgXkO2Sl1O4b2nqXQpapaVOmaNKpp1zDeDKyFuRrU5bSRqypTjumQshQuj4E33Y+dqwXEsRJifoTVv6NSe6w+G1eDv3++Xuy9LqPeBcw2jHW7igEb2G6AU4xQuduB3WWGomzoWlSKWGfN6bVtUEOaZmtbnBDmtLnFoBG0Hdv5SsPhvOx1XdwUcKTXsM6bVQw+cnnd7A4NHVtV1BmtK5pt88v3bHNHqwpG2JhzHle57uy9lPA/UxfqoLaKHlHobTx8GCIe0Rtv12RU0Vd9U7D7DsHYL/VHEskYI1a1zUluzlmHtH2QtrCNVzbGFLTAMds5e4LHU3CfM5FOORYzNk7EKYGTmWLYhGRLVjahXJ5rTYfuknOz52qlby3/AHub2mP/ANqH3/0fLW7hzLkPc+gw6UdKC4KACAEAIAQAgBACAFJIIQCJtbBpMgtB3gLNC5rQ6ZNfcwyt6UuqKKnUrD9kdy3aWs3tPabNOppFpPeBVUUbBFKQCPqjjP8AOxb6+ILyrHhkzkXmi2tKKcV3PuWrn0al91i8NqzVJOVNNnjZJKtJL1PdhahlKpmXQGb6KgIkphY8yhl48ihtOORQZclggQjJ0IkIydCJSMl9O210KSeSryay5KF0bdhVJBHIYql8khiDJzLHsQjImrKQkoRk83pfhcslM9kTczyWkNLg0GzgTtO7YFE4OcXFGzZ3EaFeNSWyPlVThtRHcPppdmw5csnylc92lRHsKeuUGv7/ACY3zBvCD29Nj294WOVCa7G3T1O3ltI6bM07nNPxCxOEl2NqFzSltJHargzZTBCwKCAUgEAIAQAgBQAQAgBSCqvP7GTo/wCTFnobnJ1V4pr3Ptmrj0al91h8Nq9BPyl7HzqXnS92e7C1TKBQHNkBy9qEorDFBfJIYhGTrImCMkhikjJ01tkIIyKcg6AUALICUBDkBllYgM00IsrR3IZ5yrpQXu2cZWvNtSOvQinFZRjkw1p3tCKpJGR0Kb7C6p0YgfwoYzzsbdPFzugqOOlsWT6C054LXN6D3jsvZQ/De6LRdeHTMXzaB24E8o6QY/8AIKvhUWZ4393DvkwTaHVLeDJE7pMczuJVHaQezNiOs3EeqJinwGqZ/ADh/RIO51lR2b7M2o69H6kYpYJW8KCYe3yZcOsXWJ2tRG1DWbeRR9JbuLrHkcC09qxOlNdjbhqFCW0jsSA7iDzEFV4WZo16ctpIm6jBk4guoJyF0GQugyRdSMlOIn9jJ0f8mLPb7nG1d/8AGvc+3auPRqT3WHw2rvz8pHz5+dL3Z7wLVMoIAQEWQBZAFkBKAEAIAQAgBACAgoCiQICmUbFaO5EthJUM+s7nK157nVt3+1FRYqGxkgxoWycmNRgcRyYkJ4jkwpgnJw6nHIpHJlT6IHiClTku5R04PdGWfCGO4TGnnAKt4sjG7eAqqdDqZ17wRgnja3Kfw2TxE90PCktpMWz6BQ/YdKzoyOPzXUYpPdF41bmHTIXz6CyDgVB5nxtd2iyq6FJmeOo3cd+Zgm0Tqm7vIvHO9h7iqO0j2Zsx1yrHriYZcJqW8Kmfzscx/wCd1jdnPsbMNdpPqRkkzN4ccrOnE8fksUreouxtw1a3l3M1bO10MlnA2bt2/wBbFejCSfNGnqdxSnTXC+59y1bn92pRyUsQ/wDW1d2flo8JnNWXue9C1DOCAEAIAQAgBACAEAIAQAgBABQFLwgKpApjuQxTMz6x5ysMtzo0XhIryKhn4iCxCeIgsQniOciE8RBYoJ4iMiYHEc5EJ4iCxCckFijBOTgxoOI5MSE5OHQDkUg4dSjkTLIcYvcpfQNPEFZVJLuY3Rg+xinwGJ/CiYePa1p7wrqqzHO3i0eq0XpA1jTxm/zFbLqOUeZxnTUZvB6NYi4IAQAgBACAEAIAQAgBACAEAICtwQFbwpQFk3CPOreC5czPCskjhUdvIyq4iFlR0pGRVURkVXFllNEZFXBbiILEwTxHORCeIjIoJ4iMiYJ4iCxBxHJYhPERkTBPERkUE5OciDJzkQnJBYhDfIc4G20bfj8xW0uk4s+tjZQQCAEAIAQAgBACAEAIAQAgBACA4IQHLgpQF8zNpWeDIKzGsnEQcmNTkBkUcicsjKVDhF9iyqSXcixVHQiy6ryQW9io7ddi6uGQqO3ZdXKCwVHQki6rxZGVUdNoyKomBYqtYLcSOcignJGRC2SMijAyQWITk5LEDkNcIH1G/HvK2VscmfUMVBAIAQAgBACAEAIAQAgBACAEAICCEBBCAzSM2rKmQcGNWyDkxpxAgxqcg5ManII8mpyCMiZIOXMUpjByY1PEDkxqcjmRkUYTLcTCxVXTiyyqyRCo6ES6ryRHwVHbf9l1ceobFR28kXVxELBY3SkuxfxosY4aPqj495WTsaUuo2qCAQAgBACAEAIAQAgBACAEAIAQAgIQFblYg5KkHJUggqQcqQQVIOVJBygIUg5KkEFEDlWBCA5Kkg5QI5KkkZ0HBHx71qT3JNaoS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375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39" y="5537244"/>
            <a:ext cx="1291911" cy="96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BF0C4-4EB1-47E4-ABC1-4DDECB7EA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23975" y="196850"/>
            <a:ext cx="7505700" cy="7969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Tai L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Взаимодействие с бизнесом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0275" y="1177925"/>
            <a:ext cx="66055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0"/>
              </a:spcBef>
              <a:spcAft>
                <a:spcPts val="600"/>
              </a:spcAft>
              <a:defRPr/>
            </a:pPr>
            <a:endParaRPr lang="en-US" sz="2000" b="1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endParaRP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defRPr/>
            </a:pPr>
            <a:endParaRPr lang="en-US" sz="2000" b="1" dirty="0" smtClean="0">
              <a:solidFill>
                <a:srgbClr val="013581"/>
              </a:solidFill>
              <a:latin typeface="+mn-lt"/>
              <a:ea typeface="Tahoma" pitchFamily="34" charset="0"/>
              <a:cs typeface="Microsoft New Tai Lue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92394964"/>
              </p:ext>
            </p:extLst>
          </p:nvPr>
        </p:nvGraphicFramePr>
        <p:xfrm>
          <a:off x="1609725" y="1177924"/>
          <a:ext cx="7415213" cy="548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:\logos\business\akvaplan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20" y="1743076"/>
            <a:ext cx="1323664" cy="57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H:\logos\business\norsk energ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00" y="3733963"/>
            <a:ext cx="1353703" cy="31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4849" y="5486400"/>
            <a:ext cx="1374960" cy="5906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BEBF2-C5E3-4FB9-9B1F-921EDFF9FAA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Прямоугольник 4"/>
          <p:cNvSpPr>
            <a:spLocks noChangeArrowheads="1"/>
          </p:cNvSpPr>
          <p:nvPr/>
        </p:nvSpPr>
        <p:spPr bwMode="auto">
          <a:xfrm>
            <a:off x="1160672" y="134938"/>
            <a:ext cx="7922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Совместные образовательные программы</a:t>
            </a:r>
            <a:endParaRPr lang="ru-RU" sz="2800" b="1" dirty="0">
              <a:solidFill>
                <a:srgbClr val="0135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124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626986"/>
              </p:ext>
            </p:extLst>
          </p:nvPr>
        </p:nvGraphicFramePr>
        <p:xfrm>
          <a:off x="1594380" y="1057628"/>
          <a:ext cx="7481887" cy="5070722"/>
        </p:xfrm>
        <a:graphic>
          <a:graphicData uri="http://schemas.openxmlformats.org/drawingml/2006/table">
            <a:tbl>
              <a:tblPr/>
              <a:tblGrid>
                <a:gridCol w="3110970"/>
                <a:gridCol w="1263650"/>
                <a:gridCol w="3107267"/>
              </a:tblGrid>
              <a:tr h="246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Программа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6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Уровень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6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Партнеры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Информационные технологии в медицине и социальной сфере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6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MA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ECTS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6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Университет </a:t>
                      </a: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Оулу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(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Финляндия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)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, Технологический университет </a:t>
                      </a: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Лулео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(Швеция)</a:t>
                      </a: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Сравнительная социальная работа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6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MA 120 ECTS</a:t>
                      </a: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BCBU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: Университет Лапландии (Финляндия)</a:t>
                      </a: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ea typeface="+mn-ea"/>
                          <a:cs typeface="Arial" charset="0"/>
                        </a:rPr>
                        <a:t>Инженерная защиты окружающей среды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1356F"/>
                        </a:solidFill>
                        <a:effectLst/>
                        <a:latin typeface="Microsoft New Tai Lue" pitchFamily="34" charset="0"/>
                        <a:ea typeface="+mn-ea"/>
                        <a:cs typeface="Arial" charset="0"/>
                      </a:endParaRP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BA 120 ECTS</a:t>
                      </a: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BCBU: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Университет </a:t>
                      </a: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Оулу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(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Финляндия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)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1356F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0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ea typeface="+mn-ea"/>
                          <a:cs typeface="Arial" charset="0"/>
                        </a:rPr>
                        <a:t>Здоровье и благополучие населения приполярных территорий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1356F"/>
                        </a:solidFill>
                        <a:effectLst/>
                        <a:latin typeface="Microsoft New Tai Lue" pitchFamily="34" charset="0"/>
                        <a:ea typeface="+mn-ea"/>
                        <a:cs typeface="Arial" charset="0"/>
                      </a:endParaRP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MA 120 ECTS</a:t>
                      </a: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BCBU: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Университет </a:t>
                      </a: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Оулу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(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Финляндия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)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1356F"/>
                        </a:solidFill>
                        <a:effectLst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ea typeface="+mn-ea"/>
                          <a:cs typeface="Arial" charset="0"/>
                        </a:rPr>
                        <a:t>Бакалавр циркумполярных наук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BA 180 ECTS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1356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Университет Арктики: Университет </a:t>
                      </a: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Нурланда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(Норвегия)</a:t>
                      </a: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Изучение России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6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MA 30 ECTS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1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семестр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6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Университет </a:t>
                      </a: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Тромсё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(Норвегия)</a:t>
                      </a: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Международный менеджмент в сфере туризма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6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BA 60 ECTS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1-2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6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Университет прикладных наук Кеми-</a:t>
                      </a: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Торнио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(Финляндия), Университетский колледж </a:t>
                      </a: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Хашта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 (Норвегия)</a:t>
                      </a: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Литературная компаративистика: франко-русские литературные отношения</a:t>
                      </a: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Microsoft New Tai Lue" pitchFamily="34" charset="0"/>
                          <a:cs typeface="Arial" charset="0"/>
                        </a:rPr>
                        <a:t>MA 120 ECTS</a:t>
                      </a: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6F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Университет Верхнего Эльзаса (Франция)</a:t>
                      </a:r>
                    </a:p>
                  </a:txBody>
                  <a:tcPr marL="46098" marR="46098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53" name="Picture 3" descr="C:\Users\a.emelyanov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14954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4" name="Picture 4" descr="C:\Users\a.emelyanova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568825"/>
            <a:ext cx="12731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5" name="Прямоугольник 1"/>
          <p:cNvSpPr>
            <a:spLocks noChangeArrowheads="1"/>
          </p:cNvSpPr>
          <p:nvPr/>
        </p:nvSpPr>
        <p:spPr bwMode="auto">
          <a:xfrm>
            <a:off x="1341438" y="653733"/>
            <a:ext cx="7561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1356F"/>
                </a:solidFill>
                <a:latin typeface="Microsoft New Tai Lue" pitchFamily="34" charset="0"/>
              </a:rPr>
              <a:t>8 международных программ</a:t>
            </a:r>
            <a:endParaRPr lang="en-US" b="1" dirty="0">
              <a:solidFill>
                <a:srgbClr val="01356F"/>
              </a:solidFill>
              <a:latin typeface="Microsoft New Tai Lue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95425" y="6270109"/>
            <a:ext cx="7740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b="1" kern="0" dirty="0">
                <a:solidFill>
                  <a:srgbClr val="01356F"/>
                </a:solidFill>
                <a:cs typeface="Microsoft New Tai Lue" pitchFamily="34" charset="0"/>
              </a:rPr>
              <a:t>67</a:t>
            </a:r>
            <a:r>
              <a:rPr lang="ru-RU" kern="0" dirty="0">
                <a:solidFill>
                  <a:srgbClr val="01356F"/>
                </a:solidFill>
                <a:cs typeface="Microsoft New Tai Lue" pitchFamily="34" charset="0"/>
              </a:rPr>
              <a:t> </a:t>
            </a:r>
            <a:r>
              <a:rPr lang="ru-RU" sz="1600" kern="0" dirty="0" smtClean="0">
                <a:solidFill>
                  <a:srgbClr val="01356F"/>
                </a:solidFill>
                <a:latin typeface="Microsoft New Tai Lue" pitchFamily="34" charset="0"/>
                <a:cs typeface="Microsoft New Tai Lue" pitchFamily="34" charset="0"/>
              </a:rPr>
              <a:t>курсов на английском языке, </a:t>
            </a:r>
            <a:r>
              <a:rPr lang="en-US" sz="1600" b="1" kern="0" dirty="0" smtClean="0">
                <a:solidFill>
                  <a:srgbClr val="01356F"/>
                </a:solidFill>
              </a:rPr>
              <a:t>http</a:t>
            </a:r>
            <a:r>
              <a:rPr lang="en-US" sz="1600" b="1" kern="0" dirty="0">
                <a:solidFill>
                  <a:srgbClr val="01356F"/>
                </a:solidFill>
              </a:rPr>
              <a:t>://www.narfu.ru/en/studies/english/</a:t>
            </a:r>
            <a:r>
              <a:rPr lang="en-US" kern="0" dirty="0">
                <a:solidFill>
                  <a:srgbClr val="01356F"/>
                </a:solidFill>
                <a:latin typeface="Microsoft New Tai Lue" pitchFamily="34" charset="0"/>
                <a:cs typeface="Microsoft New Tai Lue" pitchFamily="34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BEBF2-C5E3-4FB9-9B1F-921EDFF9FAA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4" name="Заголовок 2"/>
          <p:cNvSpPr txBox="1">
            <a:spLocks/>
          </p:cNvSpPr>
          <p:nvPr/>
        </p:nvSpPr>
        <p:spPr bwMode="auto">
          <a:xfrm>
            <a:off x="1151465" y="101600"/>
            <a:ext cx="807720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</a:rPr>
              <a:t>Международная академическая мобильность</a:t>
            </a:r>
            <a:endParaRPr lang="ru-RU" sz="2800" b="1" dirty="0">
              <a:solidFill>
                <a:srgbClr val="0135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00" y="1126597"/>
            <a:ext cx="68961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408</a:t>
            </a:r>
            <a:r>
              <a:rPr lang="en-US" dirty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студентов САФУ и </a:t>
            </a:r>
            <a:r>
              <a:rPr lang="en-US" b="1" dirty="0" smtClean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318</a:t>
            </a:r>
            <a:r>
              <a:rPr lang="en-US" dirty="0" smtClean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преподавателей приняли участие в программах международной </a:t>
            </a:r>
            <a:r>
              <a:rPr lang="en-US" dirty="0" smtClean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академической мобильности </a:t>
            </a:r>
            <a:r>
              <a:rPr lang="en-US" dirty="0" smtClean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(2012</a:t>
            </a:r>
            <a:r>
              <a:rPr lang="en-US" dirty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65</a:t>
            </a:r>
            <a:r>
              <a:rPr lang="en-US" dirty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визитов иностранных лекторов из </a:t>
            </a:r>
            <a:r>
              <a:rPr lang="en-US" b="1" dirty="0" smtClean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14</a:t>
            </a:r>
            <a:r>
              <a:rPr lang="en-US" dirty="0" smtClean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стран </a:t>
            </a:r>
            <a:r>
              <a:rPr lang="en-US" dirty="0" smtClean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(2012</a:t>
            </a:r>
            <a:r>
              <a:rPr lang="en-US" dirty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362</a:t>
            </a:r>
            <a:r>
              <a:rPr lang="en-US" dirty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иностранных гостя приняли участие в</a:t>
            </a:r>
            <a:r>
              <a:rPr lang="en-US" dirty="0" smtClean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87</a:t>
            </a:r>
            <a:r>
              <a:rPr lang="en-US" dirty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международных событиях </a:t>
            </a:r>
            <a:r>
              <a:rPr lang="en-US" dirty="0" smtClean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(2012)</a:t>
            </a:r>
            <a:endParaRPr lang="ru-RU" dirty="0" smtClean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13581"/>
                </a:solidFill>
                <a:latin typeface="+mn-lt"/>
                <a:ea typeface="Tahoma" pitchFamily="34" charset="0"/>
                <a:cs typeface="Calibri" pitchFamily="34" charset="0"/>
              </a:rPr>
              <a:t>Программы и фонды международной академической мобильности: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dirty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dirty="0">
              <a:solidFill>
                <a:srgbClr val="013581"/>
              </a:solidFill>
              <a:latin typeface="+mn-lt"/>
              <a:ea typeface="Tahoma" pitchFamily="34" charset="0"/>
              <a:cs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66945440"/>
              </p:ext>
            </p:extLst>
          </p:nvPr>
        </p:nvGraphicFramePr>
        <p:xfrm>
          <a:off x="1933575" y="2830398"/>
          <a:ext cx="6705600" cy="435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W:\Department_of_International_Cooperation\БУКЛЕТ МНС\ФОТО\7 Международная академическая мобильность\Торвальд Столтенберг - первый почетный доктор САФУ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003523"/>
            <a:ext cx="1019175" cy="1531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:\Department_of_International_Cooperation\БУКЛЕТ МНС\ФОТО\7 Международная академическая мобильность\международная молодежная конференция «Barents Youth Conference 2011», 1-4 апреля 20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357001"/>
            <a:ext cx="2038350" cy="115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W:\Department_of_International_Cooperation\БУКЛЕТ МНС\ФОТО\7 Международная академическая мобильность\открытая лекция Йозефа Оттена о российско-нидерландских отношениях, 24.04.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694190"/>
            <a:ext cx="2038350" cy="135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BEBF2-C5E3-4FB9-9B1F-921EDFF9FAA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1928813"/>
            <a:ext cx="1155700" cy="64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19225" y="363538"/>
            <a:ext cx="7329488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Международные проекты САФУ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/>
          <a:srcRect l="22495" r="22495"/>
          <a:stretch>
            <a:fillRect/>
          </a:stretch>
        </p:blipFill>
        <p:spPr bwMode="auto">
          <a:xfrm>
            <a:off x="122238" y="2771775"/>
            <a:ext cx="1155700" cy="141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://www.cienciaviva.pt/img/upload/7F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8" y="4394200"/>
            <a:ext cx="1155700" cy="82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Объект 1"/>
          <p:cNvSpPr>
            <a:spLocks noGrp="1"/>
          </p:cNvSpPr>
          <p:nvPr>
            <p:ph idx="1"/>
          </p:nvPr>
        </p:nvSpPr>
        <p:spPr>
          <a:xfrm>
            <a:off x="1365250" y="1341438"/>
            <a:ext cx="7321550" cy="1266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1800" smtClean="0">
                <a:solidFill>
                  <a:srgbClr val="013581"/>
                </a:solidFill>
              </a:rPr>
              <a:t>более </a:t>
            </a:r>
            <a:r>
              <a:rPr lang="ru-RU" sz="1800" b="1" smtClean="0">
                <a:solidFill>
                  <a:srgbClr val="013581"/>
                </a:solidFill>
              </a:rPr>
              <a:t>40</a:t>
            </a:r>
            <a:r>
              <a:rPr lang="ru-RU" sz="1800" smtClean="0">
                <a:solidFill>
                  <a:srgbClr val="013581"/>
                </a:solidFill>
              </a:rPr>
              <a:t> крупных международных проектов с участием более </a:t>
            </a:r>
            <a:r>
              <a:rPr lang="ru-RU" sz="1800" b="1" smtClean="0">
                <a:solidFill>
                  <a:srgbClr val="013581"/>
                </a:solidFill>
              </a:rPr>
              <a:t>50</a:t>
            </a:r>
            <a:r>
              <a:rPr lang="ru-RU" sz="1800" smtClean="0">
                <a:solidFill>
                  <a:srgbClr val="013581"/>
                </a:solidFill>
              </a:rPr>
              <a:t> партнерских организаций из стран Европы и Северной Америки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800" b="1" smtClean="0">
                <a:solidFill>
                  <a:srgbClr val="013581"/>
                </a:solidFill>
              </a:rPr>
              <a:t>Основные финансовые инструменты</a:t>
            </a:r>
            <a:r>
              <a:rPr lang="ru-RU" sz="1800" smtClean="0">
                <a:solidFill>
                  <a:srgbClr val="013581"/>
                </a:solidFill>
              </a:rPr>
              <a:t>:</a:t>
            </a:r>
            <a:endParaRPr lang="ru-RU" sz="1800" b="1" smtClean="0">
              <a:solidFill>
                <a:srgbClr val="01358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238" y="6264275"/>
            <a:ext cx="1482725" cy="40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39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238" y="5410200"/>
            <a:ext cx="1157287" cy="69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78252"/>
              </p:ext>
            </p:extLst>
          </p:nvPr>
        </p:nvGraphicFramePr>
        <p:xfrm>
          <a:off x="1801813" y="2727325"/>
          <a:ext cx="6700837" cy="39020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700837"/>
              </a:tblGrid>
              <a:tr h="39629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0" kern="1200" noProof="0" dirty="0" err="1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Kolarctic</a:t>
                      </a:r>
                      <a:r>
                        <a:rPr lang="ru-RU" sz="1800" b="0" kern="1200" noProof="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 ENPI CBC»</a:t>
                      </a:r>
                    </a:p>
                  </a:txBody>
                  <a:tcPr marL="91452" marR="91452" marT="45718" marB="45718"/>
                </a:tc>
              </a:tr>
              <a:tr h="701156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ü"/>
                      </a:pPr>
                      <a:r>
                        <a:rPr lang="ru-RU" sz="1800" kern="120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ЕС (7 Рамочная программа, </a:t>
                      </a:r>
                      <a:r>
                        <a:rPr lang="ru-RU" sz="1800" kern="1200" dirty="0" err="1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Tempus</a:t>
                      </a:r>
                      <a:r>
                        <a:rPr lang="ru-RU" sz="1800" kern="120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Erasmus</a:t>
                      </a:r>
                      <a:r>
                        <a:rPr lang="ru-RU" sz="1800" kern="120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Mundus</a:t>
                      </a:r>
                      <a:r>
                        <a:rPr lang="ru-RU" sz="1800" kern="120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52" marR="91452" marT="45718" marB="45718"/>
                </a:tc>
              </a:tr>
              <a:tr h="396296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ü"/>
                      </a:pPr>
                      <a:r>
                        <a:rPr lang="ru-RU" sz="1800" kern="120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Совет Министров Северных стран</a:t>
                      </a:r>
                    </a:p>
                  </a:txBody>
                  <a:tcPr marL="91452" marR="91452" marT="45718" marB="45718"/>
                </a:tc>
              </a:tr>
              <a:tr h="396296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ü"/>
                      </a:pPr>
                      <a:r>
                        <a:rPr lang="ru-RU" sz="1800" kern="120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Северное измерение Европейского Союза</a:t>
                      </a:r>
                    </a:p>
                  </a:txBody>
                  <a:tcPr marL="91452" marR="91452" marT="45718" marB="45718"/>
                </a:tc>
              </a:tr>
              <a:tr h="1310876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ü"/>
                      </a:pPr>
                      <a:r>
                        <a:rPr lang="ru-RU" sz="1800" kern="120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Национальные программы и фонды (Норвежский исследовательский совет, Норвежский Баренцев Секретариат, Германская служба академических обменов и др.)</a:t>
                      </a:r>
                      <a:endParaRPr lang="ru-RU" sz="1800" kern="1200" dirty="0">
                        <a:solidFill>
                          <a:srgbClr val="01358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18" marB="45718"/>
                </a:tc>
              </a:tr>
              <a:tr h="701156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ü"/>
                      </a:pPr>
                      <a:r>
                        <a:rPr lang="ru-RU" sz="1800" kern="120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и фонды бизнес-корпораций (</a:t>
                      </a:r>
                      <a:r>
                        <a:rPr lang="en-US" sz="1800" kern="120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Statoil ASA, SINTEF, DNV,</a:t>
                      </a:r>
                      <a:r>
                        <a:rPr lang="en-US" sz="1800" kern="1200" baseline="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Google RISE)</a:t>
                      </a:r>
                    </a:p>
                  </a:txBody>
                  <a:tcPr marL="91452" marR="91452" marT="45718" marB="45718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8502-3DF7-4961-99CD-F5BE26E470E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1939925"/>
            <a:ext cx="1138238" cy="63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4992688"/>
            <a:ext cx="1138238" cy="48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850" y="4152900"/>
            <a:ext cx="1138238" cy="68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568950"/>
            <a:ext cx="1138238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5088" y="104775"/>
            <a:ext cx="7808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Международные проекты САФУ</a:t>
            </a:r>
            <a:endParaRPr lang="ru-RU" sz="2800" b="1" dirty="0">
              <a:solidFill>
                <a:srgbClr val="0135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5" r="22495"/>
          <a:stretch>
            <a:fillRect/>
          </a:stretch>
        </p:blipFill>
        <p:spPr bwMode="auto">
          <a:xfrm>
            <a:off x="196850" y="2686050"/>
            <a:ext cx="113823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227467"/>
              </p:ext>
            </p:extLst>
          </p:nvPr>
        </p:nvGraphicFramePr>
        <p:xfrm>
          <a:off x="1609725" y="628650"/>
          <a:ext cx="7462837" cy="5980523"/>
        </p:xfrm>
        <a:graphic>
          <a:graphicData uri="http://schemas.openxmlformats.org/drawingml/2006/table">
            <a:tbl>
              <a:tblPr firstRow="1" bandRow="1"/>
              <a:tblGrid>
                <a:gridCol w="7462837"/>
              </a:tblGrid>
              <a:tr h="271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1358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13581"/>
                          </a:solidFill>
                          <a:effectLst/>
                        </a:rPr>
                        <a:t>Kolarctic</a:t>
                      </a:r>
                      <a:r>
                        <a:rPr lang="en-US" sz="1400" b="1" dirty="0" smtClean="0">
                          <a:solidFill>
                            <a:srgbClr val="013581"/>
                          </a:solidFill>
                          <a:effectLst/>
                        </a:rPr>
                        <a:t> ENPI CBC</a:t>
                      </a:r>
                      <a:endParaRPr lang="ru-RU" sz="1400" b="1" i="1" dirty="0">
                        <a:solidFill>
                          <a:srgbClr val="013581"/>
                        </a:solidFill>
                        <a:effectLst/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9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0" u="none" dirty="0" smtClean="0">
                          <a:solidFill>
                            <a:srgbClr val="013581"/>
                          </a:solidFill>
                          <a:effectLst/>
                        </a:rPr>
                        <a:t>BART</a:t>
                      </a:r>
                      <a:r>
                        <a:rPr lang="ru-RU" sz="1400" b="0" u="none" dirty="0">
                          <a:solidFill>
                            <a:srgbClr val="013581"/>
                          </a:solidFill>
                          <a:effectLst/>
                        </a:rPr>
                        <a:t> </a:t>
                      </a:r>
                      <a:r>
                        <a:rPr lang="en-US" sz="1400" b="0" u="none" dirty="0" smtClean="0">
                          <a:solidFill>
                            <a:srgbClr val="013581"/>
                          </a:solidFill>
                          <a:effectLst/>
                        </a:rPr>
                        <a:t>/</a:t>
                      </a:r>
                      <a:r>
                        <a:rPr kumimoji="0" lang="en-US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  <a:uLnTx/>
                          <a:uFillTx/>
                        </a:rPr>
                        <a:t>Государственно-частное партнерство в сфере туризма в Баренцевом регионе </a:t>
                      </a:r>
                      <a:endParaRPr lang="ru-RU" sz="1400" b="0" u="none" dirty="0">
                        <a:solidFill>
                          <a:srgbClr val="013581"/>
                        </a:solidFill>
                        <a:effectLst/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3053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b="0" u="none" dirty="0" smtClean="0">
                          <a:solidFill>
                            <a:srgbClr val="013581"/>
                          </a:solidFill>
                          <a:effectLst/>
                        </a:rPr>
                        <a:t>BCBU+ </a:t>
                      </a:r>
                      <a:r>
                        <a:rPr lang="ru-RU" sz="1400" b="0" u="none" dirty="0">
                          <a:solidFill>
                            <a:srgbClr val="013581"/>
                          </a:solidFill>
                          <a:effectLst/>
                        </a:rPr>
                        <a:t>/ </a:t>
                      </a:r>
                      <a:r>
                        <a:rPr lang="en-US" sz="1400" b="0" u="none" dirty="0" smtClean="0">
                          <a:solidFill>
                            <a:srgbClr val="013581"/>
                          </a:solidFill>
                          <a:effectLst/>
                        </a:rPr>
                        <a:t> </a:t>
                      </a: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  <a:uLnTx/>
                          <a:uFillTx/>
                        </a:rPr>
                        <a:t>Проект развития Баренцева трансграничного университета </a:t>
                      </a:r>
                      <a:endParaRPr lang="ru-RU" sz="1400" b="0" u="none" dirty="0">
                        <a:solidFill>
                          <a:srgbClr val="013581"/>
                        </a:solidFill>
                        <a:effectLst/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400" b="0" u="none" dirty="0" smtClean="0">
                          <a:solidFill>
                            <a:srgbClr val="013581"/>
                          </a:solidFill>
                          <a:effectLst/>
                        </a:rPr>
                        <a:t>K</a:t>
                      </a:r>
                      <a:r>
                        <a:rPr lang="ru-RU" sz="1400" b="0" u="none" dirty="0" smtClean="0">
                          <a:solidFill>
                            <a:srgbClr val="013581"/>
                          </a:solidFill>
                          <a:effectLst/>
                        </a:rPr>
                        <a:t>ITENPI </a:t>
                      </a:r>
                      <a:r>
                        <a:rPr lang="ru-RU" sz="1400" b="0" u="none" dirty="0">
                          <a:solidFill>
                            <a:srgbClr val="013581"/>
                          </a:solidFill>
                          <a:effectLst/>
                        </a:rPr>
                        <a:t>/ </a:t>
                      </a:r>
                      <a:r>
                        <a:rPr lang="ru-RU" sz="1400" b="0" u="none" dirty="0" smtClean="0">
                          <a:solidFill>
                            <a:srgbClr val="013581"/>
                          </a:solidFill>
                          <a:effectLst/>
                        </a:rPr>
                        <a:t>KOLARCTIC IT Образование, сетевое сотрудничество, партнерство, инновации </a:t>
                      </a:r>
                      <a:endParaRPr lang="ru-RU" sz="1400" b="0" u="none" dirty="0">
                        <a:solidFill>
                          <a:srgbClr val="013581"/>
                        </a:solidFill>
                        <a:effectLst/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79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b="0" u="none" dirty="0" smtClean="0">
                          <a:solidFill>
                            <a:srgbClr val="013581"/>
                          </a:solidFill>
                          <a:effectLst/>
                        </a:rPr>
                        <a:t>CETIA /</a:t>
                      </a:r>
                      <a:r>
                        <a:rPr lang="en-US" sz="1400" b="0" u="none" dirty="0" smtClean="0">
                          <a:solidFill>
                            <a:srgbClr val="013581"/>
                          </a:solidFill>
                          <a:effectLst/>
                        </a:rPr>
                        <a:t> </a:t>
                      </a: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  <a:uLnTx/>
                          <a:uFillTx/>
                        </a:rPr>
                        <a:t>Окружающая среда прибрежных территорий, технологии и инновации в Арктике</a:t>
                      </a:r>
                      <a:endParaRPr lang="ru-RU" sz="1400" b="0" u="none" dirty="0">
                        <a:solidFill>
                          <a:srgbClr val="013581"/>
                        </a:solidFill>
                        <a:effectLst/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8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b="0" u="none" dirty="0" err="1" smtClean="0">
                          <a:solidFill>
                            <a:srgbClr val="013581"/>
                          </a:solidFill>
                          <a:effectLst/>
                        </a:rPr>
                        <a:t>ArctiChildren</a:t>
                      </a:r>
                      <a:r>
                        <a:rPr lang="ru-RU" sz="1400" b="0" u="none" dirty="0" smtClean="0">
                          <a:solidFill>
                            <a:srgbClr val="013581"/>
                          </a:solidFill>
                          <a:effectLst/>
                        </a:rPr>
                        <a:t> </a:t>
                      </a:r>
                      <a:r>
                        <a:rPr lang="ru-RU" sz="1400" b="0" u="none" dirty="0" err="1" smtClean="0">
                          <a:solidFill>
                            <a:srgbClr val="013581"/>
                          </a:solidFill>
                          <a:effectLst/>
                        </a:rPr>
                        <a:t>InNet</a:t>
                      </a:r>
                      <a:r>
                        <a:rPr lang="en-US" sz="1400" b="0" u="none" dirty="0" smtClean="0">
                          <a:solidFill>
                            <a:srgbClr val="013581"/>
                          </a:solidFill>
                          <a:effectLst/>
                        </a:rPr>
                        <a:t> / </a:t>
                      </a:r>
                      <a:r>
                        <a:rPr lang="ru-RU" sz="1400" b="0" u="none" dirty="0" smtClean="0">
                          <a:solidFill>
                            <a:srgbClr val="013581"/>
                          </a:solidFill>
                          <a:effectLst/>
                        </a:rPr>
                        <a:t>Развитие электронной системы здравоохранения в школах Баренцева региона</a:t>
                      </a:r>
                      <a:endParaRPr lang="ru-RU" sz="1400" b="0" u="none" dirty="0">
                        <a:solidFill>
                          <a:srgbClr val="013581"/>
                        </a:solidFill>
                        <a:effectLst/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400" dirty="0" smtClean="0">
                          <a:solidFill>
                            <a:srgbClr val="013581"/>
                          </a:solidFill>
                        </a:rPr>
                        <a:t>School </a:t>
                      </a:r>
                      <a:r>
                        <a:rPr lang="en-US" sz="1400" dirty="0">
                          <a:solidFill>
                            <a:srgbClr val="013581"/>
                          </a:solidFill>
                        </a:rPr>
                        <a:t>for </a:t>
                      </a:r>
                      <a:r>
                        <a:rPr lang="en-US" sz="1400" dirty="0" smtClean="0">
                          <a:solidFill>
                            <a:srgbClr val="013581"/>
                          </a:solidFill>
                        </a:rPr>
                        <a:t>All</a:t>
                      </a:r>
                      <a:r>
                        <a:rPr lang="en-US" sz="1400" baseline="0" dirty="0" smtClean="0">
                          <a:solidFill>
                            <a:srgbClr val="013581"/>
                          </a:solidFill>
                        </a:rPr>
                        <a:t> /</a:t>
                      </a:r>
                      <a:r>
                        <a:rPr lang="en-US" sz="1400" dirty="0" smtClean="0">
                          <a:solidFill>
                            <a:srgbClr val="01358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13581"/>
                          </a:solidFill>
                        </a:rPr>
                        <a:t>Школа для всех — развитие инклюзивного образования</a:t>
                      </a:r>
                      <a:endParaRPr lang="en-US" sz="1400" b="1" dirty="0" smtClean="0">
                        <a:solidFill>
                          <a:srgbClr val="013581"/>
                        </a:solidFill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1358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 7th Framework Program</a:t>
                      </a: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48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rgbClr val="013581"/>
                          </a:solidFill>
                        </a:rPr>
                        <a:t>E-</a:t>
                      </a:r>
                      <a:r>
                        <a:rPr lang="ru-RU" sz="1400" b="0" u="none" kern="1200" dirty="0" smtClean="0">
                          <a:solidFill>
                            <a:srgbClr val="01358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</a:t>
                      </a:r>
                      <a:r>
                        <a:rPr lang="ru-RU" sz="1400" kern="1200" dirty="0" smtClean="0">
                          <a:solidFill>
                            <a:srgbClr val="013581"/>
                          </a:solidFill>
                        </a:rPr>
                        <a:t>L</a:t>
                      </a:r>
                      <a:r>
                        <a:rPr lang="en-US" sz="1400" kern="1200" baseline="0" dirty="0" smtClean="0">
                          <a:solidFill>
                            <a:srgbClr val="013581"/>
                          </a:solidFill>
                        </a:rPr>
                        <a:t> /</a:t>
                      </a:r>
                      <a:r>
                        <a:rPr lang="ru-RU" sz="1400" kern="1200" dirty="0" smtClean="0">
                          <a:solidFill>
                            <a:srgbClr val="013581"/>
                          </a:solidFill>
                        </a:rPr>
                        <a:t>  Создание основы для научно-технического сотрудничества в области окружающей среды между Европейским Союзом и Россией </a:t>
                      </a:r>
                      <a:endParaRPr lang="ru-RU" sz="1400" b="0" kern="1200" dirty="0">
                        <a:solidFill>
                          <a:srgbClr val="013581"/>
                        </a:solidFill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400" kern="1200" dirty="0" smtClean="0">
                          <a:solidFill>
                            <a:srgbClr val="013581"/>
                          </a:solidFill>
                        </a:rPr>
                        <a:t>HEROMAT /</a:t>
                      </a:r>
                      <a:r>
                        <a:rPr lang="ru-RU" sz="1400" kern="1200" dirty="0" smtClean="0">
                          <a:solidFill>
                            <a:srgbClr val="013581"/>
                          </a:solidFill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rgbClr val="013581"/>
                          </a:solidFill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13581"/>
                          </a:solidFill>
                        </a:rPr>
                        <a:t>защита объектов культурного наследия с применением многофункциональных современных материалов</a:t>
                      </a:r>
                      <a:endParaRPr lang="ru-RU" sz="1400" b="0" kern="1200" dirty="0">
                        <a:solidFill>
                          <a:srgbClr val="013581"/>
                        </a:solidFill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1358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Tempus</a:t>
                      </a: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400" kern="120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ELFRUS / </a:t>
                      </a:r>
                      <a:r>
                        <a:rPr lang="ru-RU" sz="1400" kern="120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 Разработка квалификационных рамок для землеустройства в российских университетах </a:t>
                      </a:r>
                      <a:endParaRPr lang="en-US" sz="1400" kern="1200" dirty="0" smtClean="0">
                        <a:solidFill>
                          <a:srgbClr val="01358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13581"/>
                          </a:solidFill>
                        </a:rPr>
                        <a:t> Erasmus Mundus</a:t>
                      </a:r>
                      <a:endParaRPr lang="en-US" sz="1400" b="1" i="1" dirty="0" smtClean="0">
                        <a:solidFill>
                          <a:srgbClr val="013581"/>
                        </a:solidFill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1400" dirty="0" smtClean="0">
                          <a:solidFill>
                            <a:srgbClr val="013581"/>
                          </a:solidFill>
                        </a:rPr>
                        <a:t>AURORA</a:t>
                      </a:r>
                      <a:r>
                        <a:rPr lang="ru-RU" sz="1400" dirty="0" smtClean="0">
                          <a:solidFill>
                            <a:srgbClr val="01358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13581"/>
                          </a:solidFill>
                        </a:rPr>
                        <a:t>/</a:t>
                      </a:r>
                      <a:r>
                        <a:rPr lang="ru-RU" sz="1400" dirty="0" smtClean="0">
                          <a:solidFill>
                            <a:srgbClr val="013581"/>
                          </a:solidFill>
                        </a:rPr>
                        <a:t> </a:t>
                      </a:r>
                      <a:r>
                        <a:rPr lang="ru-RU" sz="1400" spc="0" baseline="0" dirty="0" smtClean="0">
                          <a:solidFill>
                            <a:srgbClr val="013581"/>
                          </a:solidFill>
                        </a:rPr>
                        <a:t>на пути к современному инновационному высшему образованию</a:t>
                      </a:r>
                      <a:endParaRPr lang="en-US" sz="1400" b="1" spc="0" baseline="0" dirty="0" smtClean="0">
                        <a:solidFill>
                          <a:srgbClr val="013581"/>
                        </a:solidFill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57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Nordic Council of Ministers </a:t>
                      </a:r>
                      <a:endParaRPr lang="ru-RU" sz="1400" b="1" kern="1200" dirty="0">
                        <a:solidFill>
                          <a:srgbClr val="01358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Изменение климата и управление водными ресурсами — общие задачи, общие решения</a:t>
                      </a:r>
                      <a:endParaRPr lang="ru-RU" sz="1400" kern="1200" dirty="0">
                        <a:solidFill>
                          <a:srgbClr val="01358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5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kern="1200" dirty="0" smtClean="0">
                          <a:solidFill>
                            <a:srgbClr val="013581"/>
                          </a:solidFill>
                          <a:latin typeface="+mn-lt"/>
                          <a:ea typeface="+mn-ea"/>
                          <a:cs typeface="+mn-cs"/>
                        </a:rPr>
                        <a:t>Центры творческих индустрий на Северо-Западе России</a:t>
                      </a:r>
                      <a:endParaRPr lang="en-US" sz="1400" kern="1200" dirty="0" smtClean="0">
                        <a:solidFill>
                          <a:srgbClr val="01358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8502-3DF7-4961-99CD-F5BE26E470E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371600" y="419100"/>
            <a:ext cx="7543801" cy="1028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3200" b="1" dirty="0">
                <a:solidFill>
                  <a:srgbClr val="0135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Северный (Арктический) федеральный </a:t>
            </a:r>
            <a:r>
              <a:rPr lang="ru-RU" sz="3200" b="1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университет</a:t>
            </a:r>
            <a:endParaRPr lang="en-US" sz="3200" b="1" dirty="0">
              <a:solidFill>
                <a:srgbClr val="01358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graphicFrame>
        <p:nvGraphicFramePr>
          <p:cNvPr id="8" name="Group 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537235"/>
              </p:ext>
            </p:extLst>
          </p:nvPr>
        </p:nvGraphicFramePr>
        <p:xfrm>
          <a:off x="533400" y="2219325"/>
          <a:ext cx="4714875" cy="427634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95650"/>
                <a:gridCol w="1419225"/>
              </a:tblGrid>
              <a:tr h="50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Всего обучающихся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1358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22 000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1358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504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Сотрудники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8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4 000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8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951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Институты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rgbClr val="01358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Филиалы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rgbClr val="01358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Исследовательские центры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8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8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11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8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381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Программы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бакалавриата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 /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специалитета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/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магистратуры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8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76 / 81 / 49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8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57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Программы аспирантуры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 /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докторантуры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8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64 / 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8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571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  <a:latin typeface="+mn-lt"/>
                          <a:cs typeface="Arial" charset="0"/>
                        </a:rPr>
                        <a:t>Программы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  <a:latin typeface="+mn-lt"/>
                          <a:cs typeface="Arial" charset="0"/>
                        </a:rPr>
                        <a:t> /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  <a:latin typeface="+mn-lt"/>
                          <a:cs typeface="Arial" charset="0"/>
                        </a:rPr>
                        <a:t>курсы на английском языке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  <a:latin typeface="+mn-lt"/>
                          <a:cs typeface="Arial" charset="0"/>
                        </a:rPr>
                        <a:t>8 / 67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8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57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  <a:latin typeface="+mn-lt"/>
                          <a:cs typeface="+mn-cs"/>
                        </a:rPr>
                        <a:t>Иностранные студенты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8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300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из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3581"/>
                          </a:solidFill>
                          <a:effectLst/>
                        </a:rPr>
                        <a:t>30 стран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358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</a:tbl>
          </a:graphicData>
        </a:graphic>
      </p:graphicFrame>
      <p:pic>
        <p:nvPicPr>
          <p:cNvPr id="9" name="Picture 2" descr="D:\фото\Евраз\2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423957" y="1476375"/>
            <a:ext cx="3491444" cy="232410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13581">
                <a:alpha val="40000"/>
              </a:srgbClr>
            </a:outerShdw>
            <a:softEdge rad="127000"/>
          </a:effectLst>
          <a:extLst/>
        </p:spPr>
      </p:pic>
      <p:pic>
        <p:nvPicPr>
          <p:cNvPr id="1027" name="Picture 3" descr="H:\linza 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57" y="3792537"/>
            <a:ext cx="4304230" cy="30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8502-3DF7-4961-99CD-F5BE26E470E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7"/>
          <p:cNvSpPr>
            <a:spLocks noChangeArrowheads="1"/>
          </p:cNvSpPr>
          <p:nvPr/>
        </p:nvSpPr>
        <p:spPr bwMode="auto">
          <a:xfrm>
            <a:off x="1852613" y="1539875"/>
            <a:ext cx="7056437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3399"/>
                </a:solidFill>
                <a:latin typeface="Microsoft Tai Le" pitchFamily="34" charset="0"/>
              </a:rPr>
              <a:t>Проект </a:t>
            </a:r>
            <a:r>
              <a:rPr lang="ru-RU" b="1" dirty="0">
                <a:solidFill>
                  <a:srgbClr val="003399"/>
                </a:solidFill>
                <a:latin typeface="Microsoft Tai Le" pitchFamily="34" charset="0"/>
              </a:rPr>
              <a:t>«Арктический плавучий университет»</a:t>
            </a:r>
            <a:r>
              <a:rPr lang="ru-RU" dirty="0">
                <a:solidFill>
                  <a:srgbClr val="003399"/>
                </a:solidFill>
                <a:latin typeface="Microsoft Tai Le" pitchFamily="34" charset="0"/>
              </a:rPr>
              <a:t> стартовал в</a:t>
            </a:r>
            <a:r>
              <a:rPr lang="nb-NO" dirty="0">
                <a:solidFill>
                  <a:srgbClr val="003399"/>
                </a:solidFill>
                <a:latin typeface="Microsoft Tai Le" pitchFamily="34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Microsoft Tai Le" pitchFamily="34" charset="0"/>
              </a:rPr>
              <a:t>2012 г</a:t>
            </a:r>
            <a:r>
              <a:rPr lang="en-US" dirty="0">
                <a:solidFill>
                  <a:srgbClr val="003399"/>
                </a:solidFill>
                <a:latin typeface="Microsoft Tai Le" pitchFamily="34" charset="0"/>
              </a:rPr>
              <a:t>. </a:t>
            </a:r>
            <a:endParaRPr lang="ru-RU" dirty="0">
              <a:solidFill>
                <a:srgbClr val="003399"/>
              </a:solidFill>
              <a:latin typeface="Microsoft Tai Le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3399"/>
                </a:solidFill>
                <a:latin typeface="Microsoft Tai Le" pitchFamily="34" charset="0"/>
              </a:rPr>
              <a:t>Маршрут</a:t>
            </a:r>
            <a:r>
              <a:rPr lang="ru-RU" dirty="0">
                <a:solidFill>
                  <a:srgbClr val="003399"/>
                </a:solidFill>
                <a:latin typeface="Microsoft Tai Le" pitchFamily="34" charset="0"/>
              </a:rPr>
              <a:t>: Архангельск — Белое море — Баренцево море — Земля Франца-Иосифа — Новая Земля — о. </a:t>
            </a:r>
            <a:r>
              <a:rPr lang="ru-RU" dirty="0" err="1">
                <a:solidFill>
                  <a:srgbClr val="003399"/>
                </a:solidFill>
                <a:latin typeface="Microsoft Tai Le" pitchFamily="34" charset="0"/>
              </a:rPr>
              <a:t>Колгуев</a:t>
            </a:r>
            <a:r>
              <a:rPr lang="ru-RU" dirty="0">
                <a:solidFill>
                  <a:srgbClr val="003399"/>
                </a:solidFill>
                <a:latin typeface="Microsoft Tai Le" pitchFamily="34" charset="0"/>
              </a:rPr>
              <a:t> — Белое море — о. Сосновец — Соловки — </a:t>
            </a:r>
            <a:r>
              <a:rPr lang="ru-RU" dirty="0" smtClean="0">
                <a:solidFill>
                  <a:srgbClr val="003399"/>
                </a:solidFill>
                <a:latin typeface="Microsoft Tai Le" pitchFamily="34" charset="0"/>
              </a:rPr>
              <a:t>Архангельск</a:t>
            </a:r>
            <a:endParaRPr lang="ru-RU" dirty="0">
              <a:solidFill>
                <a:srgbClr val="003399"/>
              </a:solidFill>
              <a:latin typeface="Microsoft Tai Le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77467-FC81-44B5-B6F4-48ABF96B3BFF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79613" y="412750"/>
            <a:ext cx="6632575" cy="7207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Georgia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Georgia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Georgia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Georgia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/>
                <a:ea typeface="+mn-ea"/>
                <a:cs typeface="Times New Roman" pitchFamily="18" charset="0"/>
              </a:rPr>
              <a:t>Арктический плавучий университет</a:t>
            </a:r>
            <a:r>
              <a:rPr lang="en-US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/>
                <a:ea typeface="+mn-ea"/>
                <a:cs typeface="Times New Roman" pitchFamily="18" charset="0"/>
              </a:rPr>
              <a:t> 2012</a:t>
            </a:r>
            <a:endParaRPr lang="ru-RU" dirty="0">
              <a:solidFill>
                <a:srgbClr val="0135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/>
          <a:srcRect b="24023"/>
          <a:stretch>
            <a:fillRect/>
          </a:stretch>
        </p:blipFill>
        <p:spPr bwMode="auto">
          <a:xfrm>
            <a:off x="114300" y="4429125"/>
            <a:ext cx="1552575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3255963"/>
            <a:ext cx="1552575" cy="102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2246313"/>
            <a:ext cx="1552575" cy="87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5343525"/>
            <a:ext cx="1552575" cy="103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Номер слайда 3"/>
          <p:cNvSpPr txBox="1">
            <a:spLocks noGrp="1"/>
          </p:cNvSpPr>
          <p:nvPr/>
        </p:nvSpPr>
        <p:spPr bwMode="auto">
          <a:xfrm>
            <a:off x="8612188" y="648970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FE7DBA72-7E56-483B-AEAC-33CC06B15846}" type="slidenum">
              <a:rPr lang="ru-RU" sz="1400">
                <a:solidFill>
                  <a:schemeClr val="bg1"/>
                </a:solidFill>
              </a:rPr>
              <a:pPr algn="ctr" eaLnBrk="1" hangingPunct="1"/>
              <a:t>20</a:t>
            </a:fld>
            <a:endParaRPr lang="ru-RU" sz="140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88094281"/>
              </p:ext>
            </p:extLst>
          </p:nvPr>
        </p:nvGraphicFramePr>
        <p:xfrm>
          <a:off x="2285999" y="3170239"/>
          <a:ext cx="6486525" cy="3578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14521139"/>
              </p:ext>
            </p:extLst>
          </p:nvPr>
        </p:nvGraphicFramePr>
        <p:xfrm>
          <a:off x="290513" y="1928813"/>
          <a:ext cx="8574087" cy="479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E0960-C4F4-4930-B593-0F604CF6661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70304" y="860425"/>
            <a:ext cx="7194296" cy="3889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Georgia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Georgia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Georgia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Georgia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/>
                <a:ea typeface="+mn-ea"/>
                <a:cs typeface="Times New Roman" pitchFamily="18" charset="0"/>
              </a:rPr>
              <a:t>Полярные экспедиции САФУ 2013</a:t>
            </a:r>
            <a:endParaRPr lang="ru-RU" dirty="0">
              <a:solidFill>
                <a:srgbClr val="0135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2533" name="Номер слайда 3"/>
          <p:cNvSpPr txBox="1">
            <a:spLocks noGrp="1"/>
          </p:cNvSpPr>
          <p:nvPr/>
        </p:nvSpPr>
        <p:spPr bwMode="auto">
          <a:xfrm>
            <a:off x="8612188" y="648970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fld id="{DE8AE89B-1D86-4283-A08E-7EDE3D44B606}" type="slidenum">
              <a:rPr lang="ru-RU" sz="1400">
                <a:solidFill>
                  <a:schemeClr val="bg1"/>
                </a:solidFill>
              </a:rPr>
              <a:pPr algn="ctr" eaLnBrk="1" hangingPunct="1"/>
              <a:t>21</a:t>
            </a:fld>
            <a:endParaRPr lang="ru-RU" sz="1400">
              <a:solidFill>
                <a:schemeClr val="bg1"/>
              </a:solidFill>
            </a:endParaRPr>
          </a:p>
        </p:txBody>
      </p:sp>
      <p:pic>
        <p:nvPicPr>
          <p:cNvPr id="1026" name="Picture 2" descr="H:\плавучий\DSC_64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7" y="2055029"/>
            <a:ext cx="953207" cy="6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плавучий\IMG_46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66" y="5968322"/>
            <a:ext cx="942738" cy="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плавучий\Профессор Молчанов во льдах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9" y="5007988"/>
            <a:ext cx="930805" cy="6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плавучий\DSC_529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7" y="3056467"/>
            <a:ext cx="949065" cy="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плавучий\Долгожданная земля - Русская Гавань на Новой Земле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9" y="4022935"/>
            <a:ext cx="930805" cy="6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6"/>
          <p:cNvSpPr>
            <a:spLocks noGrp="1"/>
          </p:cNvSpPr>
          <p:nvPr>
            <p:ph idx="1"/>
          </p:nvPr>
        </p:nvSpPr>
        <p:spPr>
          <a:xfrm>
            <a:off x="2552700" y="1390650"/>
            <a:ext cx="6591300" cy="5130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3399"/>
                </a:solidFill>
                <a:cs typeface="Arial" charset="0"/>
              </a:rPr>
              <a:t>сентябрь 2010</a:t>
            </a:r>
            <a:r>
              <a:rPr lang="en-US" sz="1800" b="1" dirty="0" smtClean="0">
                <a:solidFill>
                  <a:srgbClr val="003399"/>
                </a:solidFill>
                <a:cs typeface="Arial" charset="0"/>
              </a:rPr>
              <a:t> </a:t>
            </a:r>
            <a:r>
              <a:rPr lang="ru-RU" sz="1800" dirty="0" smtClean="0">
                <a:solidFill>
                  <a:srgbClr val="003399"/>
                </a:solidFill>
                <a:cs typeface="Arial" charset="0"/>
              </a:rPr>
              <a:t>– визит Министра иностранных дел Норвегии г-на Йонаса </a:t>
            </a:r>
            <a:r>
              <a:rPr lang="ru-RU" sz="1800" dirty="0" err="1" smtClean="0">
                <a:solidFill>
                  <a:srgbClr val="003399"/>
                </a:solidFill>
                <a:cs typeface="Arial" charset="0"/>
              </a:rPr>
              <a:t>Гар</a:t>
            </a:r>
            <a:r>
              <a:rPr lang="ru-RU" sz="1800" dirty="0" smtClean="0">
                <a:solidFill>
                  <a:srgbClr val="003399"/>
                </a:solidFill>
                <a:cs typeface="Arial" charset="0"/>
              </a:rPr>
              <a:t> </a:t>
            </a:r>
            <a:r>
              <a:rPr lang="ru-RU" sz="1800" dirty="0" err="1" smtClean="0">
                <a:solidFill>
                  <a:srgbClr val="003399"/>
                </a:solidFill>
                <a:cs typeface="Arial" charset="0"/>
              </a:rPr>
              <a:t>Стёре</a:t>
            </a:r>
            <a:r>
              <a:rPr lang="ru-RU" sz="1800" dirty="0" smtClean="0">
                <a:solidFill>
                  <a:srgbClr val="003399"/>
                </a:solidFill>
                <a:cs typeface="Arial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3399"/>
                </a:solidFill>
                <a:cs typeface="Arial" charset="0"/>
              </a:rPr>
              <a:t>февраль 2011</a:t>
            </a:r>
            <a:r>
              <a:rPr lang="en-US" sz="1800" b="1" dirty="0" smtClean="0">
                <a:solidFill>
                  <a:srgbClr val="003399"/>
                </a:solidFill>
                <a:cs typeface="Arial" charset="0"/>
              </a:rPr>
              <a:t> </a:t>
            </a:r>
            <a:r>
              <a:rPr lang="ru-RU" sz="1800" dirty="0" smtClean="0">
                <a:solidFill>
                  <a:srgbClr val="003399"/>
                </a:solidFill>
                <a:cs typeface="Arial" charset="0"/>
              </a:rPr>
              <a:t>– визит </a:t>
            </a:r>
            <a:r>
              <a:rPr lang="ru-RU" sz="1800" dirty="0" err="1" smtClean="0">
                <a:solidFill>
                  <a:srgbClr val="003399"/>
                </a:solidFill>
                <a:cs typeface="Arial" charset="0"/>
              </a:rPr>
              <a:t>Торвальда</a:t>
            </a:r>
            <a:r>
              <a:rPr lang="ru-RU" sz="1800" dirty="0" smtClean="0">
                <a:solidFill>
                  <a:srgbClr val="003399"/>
                </a:solidFill>
                <a:cs typeface="Arial" charset="0"/>
              </a:rPr>
              <a:t> </a:t>
            </a:r>
            <a:r>
              <a:rPr lang="ru-RU" sz="1800" dirty="0" err="1" smtClean="0">
                <a:solidFill>
                  <a:srgbClr val="003399"/>
                </a:solidFill>
                <a:cs typeface="Arial" charset="0"/>
              </a:rPr>
              <a:t>Столтенберга</a:t>
            </a:r>
            <a:r>
              <a:rPr lang="ru-RU" sz="1800" dirty="0" smtClean="0">
                <a:solidFill>
                  <a:srgbClr val="003399"/>
                </a:solidFill>
                <a:cs typeface="Arial" charset="0"/>
              </a:rPr>
              <a:t>, основателя БЕАР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3399"/>
                </a:solidFill>
                <a:cs typeface="Arial" charset="0"/>
              </a:rPr>
              <a:t>сентябрь 2011 </a:t>
            </a:r>
            <a:r>
              <a:rPr lang="ru-RU" sz="1800" dirty="0">
                <a:solidFill>
                  <a:srgbClr val="003399"/>
                </a:solidFill>
                <a:cs typeface="Arial" charset="0"/>
              </a:rPr>
              <a:t>– </a:t>
            </a:r>
            <a:r>
              <a:rPr lang="en-US" sz="1800" dirty="0" smtClean="0">
                <a:solidFill>
                  <a:srgbClr val="003399"/>
                </a:solidFill>
                <a:cs typeface="Arial" charset="0"/>
              </a:rPr>
              <a:t>II</a:t>
            </a:r>
            <a:r>
              <a:rPr lang="ru-RU" sz="1800" dirty="0" smtClean="0">
                <a:solidFill>
                  <a:srgbClr val="003399"/>
                </a:solidFill>
                <a:cs typeface="Arial" charset="0"/>
              </a:rPr>
              <a:t> Международный форум «Арктика – территория диалога» с </a:t>
            </a:r>
            <a:r>
              <a:rPr lang="ru-RU" sz="1800" dirty="0">
                <a:solidFill>
                  <a:srgbClr val="003399"/>
                </a:solidFill>
                <a:cs typeface="Arial" charset="0"/>
              </a:rPr>
              <a:t>участием В.В. Путина </a:t>
            </a:r>
            <a:endParaRPr lang="ru-RU" sz="1800" dirty="0" smtClean="0">
              <a:solidFill>
                <a:srgbClr val="003399"/>
              </a:solidFill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3399"/>
                </a:solidFill>
                <a:cs typeface="Arial" charset="0"/>
              </a:rPr>
              <a:t>ноябрь 2011</a:t>
            </a:r>
            <a:r>
              <a:rPr lang="en-US" sz="1800" b="1" dirty="0" smtClean="0">
                <a:solidFill>
                  <a:srgbClr val="003399"/>
                </a:solidFill>
                <a:cs typeface="Arial" charset="0"/>
              </a:rPr>
              <a:t> </a:t>
            </a:r>
            <a:r>
              <a:rPr lang="ru-RU" sz="1800" dirty="0" smtClean="0">
                <a:solidFill>
                  <a:srgbClr val="003399"/>
                </a:solidFill>
                <a:cs typeface="Arial" charset="0"/>
              </a:rPr>
              <a:t>– международный семинар «От Ломоносова к Нансену и далее»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3399"/>
                </a:solidFill>
                <a:cs typeface="Arial" charset="0"/>
              </a:rPr>
              <a:t>сентябрь 2012 </a:t>
            </a:r>
            <a:r>
              <a:rPr lang="ru-RU" sz="1800" dirty="0" smtClean="0">
                <a:solidFill>
                  <a:srgbClr val="003399"/>
                </a:solidFill>
                <a:cs typeface="Arial" charset="0"/>
              </a:rPr>
              <a:t>– международная конференция «История изучения и освоения Арктики – от прошлого к будущему»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3399"/>
                </a:solidFill>
                <a:cs typeface="Arial" charset="0"/>
              </a:rPr>
              <a:t>сентябрь 2012 </a:t>
            </a:r>
            <a:r>
              <a:rPr lang="ru-RU" sz="1800" dirty="0" smtClean="0">
                <a:solidFill>
                  <a:srgbClr val="003399"/>
                </a:solidFill>
                <a:cs typeface="Arial" charset="0"/>
              </a:rPr>
              <a:t>– </a:t>
            </a:r>
            <a:r>
              <a:rPr lang="en-US" sz="1800" dirty="0" smtClean="0">
                <a:solidFill>
                  <a:srgbClr val="003399"/>
                </a:solidFill>
                <a:cs typeface="Arial" charset="0"/>
              </a:rPr>
              <a:t>II</a:t>
            </a:r>
            <a:r>
              <a:rPr lang="ru-RU" sz="1800" dirty="0" smtClean="0">
                <a:solidFill>
                  <a:srgbClr val="003399"/>
                </a:solidFill>
                <a:cs typeface="Arial" charset="0"/>
              </a:rPr>
              <a:t> международный фестиваль любительских и профессиональных фильмов «</a:t>
            </a:r>
            <a:r>
              <a:rPr lang="ru-RU" sz="1800" dirty="0" err="1" smtClean="0">
                <a:solidFill>
                  <a:srgbClr val="003399"/>
                </a:solidFill>
                <a:cs typeface="Arial" charset="0"/>
              </a:rPr>
              <a:t>ArcticCinema</a:t>
            </a:r>
            <a:r>
              <a:rPr lang="ru-RU" sz="1800" dirty="0" smtClean="0">
                <a:solidFill>
                  <a:srgbClr val="003399"/>
                </a:solidFill>
                <a:cs typeface="Arial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3399"/>
                </a:solidFill>
                <a:cs typeface="Arial" charset="0"/>
              </a:rPr>
              <a:t>ноябрь 2012 </a:t>
            </a:r>
            <a:r>
              <a:rPr lang="ru-RU" sz="1800" dirty="0" smtClean="0">
                <a:solidFill>
                  <a:srgbClr val="003399"/>
                </a:solidFill>
                <a:cs typeface="Arial" charset="0"/>
              </a:rPr>
              <a:t>– Международная конференция «Сотрудничество в Баренцевом Евро-Арктическом регионе в сфере образования и науки как источник регионального развития»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81150" y="150813"/>
            <a:ext cx="75628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САФУ </a:t>
            </a:r>
            <a:r>
              <a:rPr lang="ru-RU" sz="2800" b="1" dirty="0">
                <a:solidFill>
                  <a:srgbClr val="003399"/>
                </a:solidFill>
                <a:cs typeface="Arial" charset="0"/>
              </a:rPr>
              <a:t>–</a:t>
            </a:r>
            <a:r>
              <a:rPr lang="ru-RU" sz="2800" b="1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арена для развития диалога и сотрудничества в </a:t>
            </a:r>
            <a:r>
              <a:rPr lang="ru-RU" sz="2800" b="1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Арктике</a:t>
            </a:r>
            <a:endParaRPr lang="ru-RU" sz="2800" b="1" dirty="0">
              <a:solidFill>
                <a:srgbClr val="0135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BCCFE-D384-4767-A3E9-7D5AE5A03B1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8" name="Рисунок 15" descr="Арктический форум в Архангельске завершился">
            <a:hlinkClick r:id="rId2" tooltip="'&lt;a href=&quot;/upload/iblock/d1e/IMG_6150.JPG&quot;&gt;Ссылка для скачивания (3888x2592)&lt;/a&gt;'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993900"/>
            <a:ext cx="2105025" cy="140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В САФУ начала работу конференция «История изучения и освоения Арктики — от прошлого к будущему»">
            <a:hlinkClick r:id="rId4" tooltip="&lt;a href=&quot;/upload/iblock/b7c/IMG_4310.JPG&quot;&gt;Ссылка для скачивания (1200x800)&lt;/a&g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50" y="5203825"/>
            <a:ext cx="2105025" cy="153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C:\Users\User\Documents\ПРЕЗЕНТАЦИЯ_12 ДЕКАБРЯ\Международка\IMG_96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350" y="3536950"/>
            <a:ext cx="2105025" cy="150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sz="half" idx="1"/>
          </p:nvPr>
        </p:nvSpPr>
        <p:spPr>
          <a:xfrm>
            <a:off x="2247900" y="1582738"/>
            <a:ext cx="6800850" cy="50847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ru-RU" sz="1800" b="1" dirty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Российско-Финский деловой форум «Российско-Финское арктическое партнерство»</a:t>
            </a:r>
            <a:r>
              <a:rPr lang="en-US" sz="1800" b="1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/>
            </a:r>
            <a:br>
              <a:rPr lang="en-US" sz="1800" b="1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</a:br>
            <a:r>
              <a:rPr lang="ru-RU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САФУ</a:t>
            </a:r>
            <a:r>
              <a:rPr lang="en-US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, 17-19</a:t>
            </a:r>
            <a:r>
              <a:rPr lang="ru-RU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 </a:t>
            </a:r>
            <a:r>
              <a:rPr lang="ru-RU" sz="1800" dirty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июня</a:t>
            </a:r>
            <a:r>
              <a:rPr lang="en-US" sz="1800" dirty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 2013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Архангельский Международный Туристский </a:t>
            </a:r>
            <a:r>
              <a:rPr lang="ru-RU" sz="1800" b="1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Форум «Северный </a:t>
            </a:r>
            <a:r>
              <a:rPr lang="ru-RU" sz="1800" b="1" dirty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вектор развития туризма» </a:t>
            </a:r>
            <a:endParaRPr lang="ru-RU" sz="1800" b="1" dirty="0" smtClean="0">
              <a:solidFill>
                <a:srgbClr val="013581"/>
              </a:solidFill>
              <a:ea typeface="Microsoft New Tai Lue" pitchFamily="34" charset="0"/>
              <a:cs typeface="Microsoft New Tai Lue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ru-RU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Архангельск</a:t>
            </a:r>
            <a:r>
              <a:rPr lang="en-US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, 19-22</a:t>
            </a:r>
            <a:r>
              <a:rPr lang="ru-RU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 июня</a:t>
            </a:r>
            <a:r>
              <a:rPr lang="en-US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 2013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7-й Форум ректоров Университета Арктики</a:t>
            </a:r>
            <a:r>
              <a:rPr lang="en-US" sz="1800" b="1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/>
            </a:r>
            <a:br>
              <a:rPr lang="en-US" sz="1800" b="1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</a:br>
            <a:r>
              <a:rPr lang="ru-RU" sz="1800" dirty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САФУ</a:t>
            </a:r>
            <a:r>
              <a:rPr lang="en-US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, 27-28</a:t>
            </a:r>
            <a:r>
              <a:rPr lang="ru-RU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 </a:t>
            </a:r>
            <a:r>
              <a:rPr lang="ru-RU" sz="1800" dirty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июня</a:t>
            </a:r>
            <a:r>
              <a:rPr lang="en-US" sz="1800" dirty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 </a:t>
            </a:r>
            <a:r>
              <a:rPr lang="en-US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2013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Арктический Плавучий университет</a:t>
            </a:r>
            <a:r>
              <a:rPr lang="en-US" sz="1800" b="1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/>
            </a:r>
            <a:br>
              <a:rPr lang="en-US" sz="1800" b="1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</a:br>
            <a:r>
              <a:rPr lang="ru-RU" sz="1800" dirty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САФУ</a:t>
            </a:r>
            <a:r>
              <a:rPr lang="en-US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, </a:t>
            </a:r>
            <a:r>
              <a:rPr lang="ru-RU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июнь-июль </a:t>
            </a:r>
            <a:r>
              <a:rPr lang="en-US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2013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Российско-норвежская </a:t>
            </a:r>
            <a:r>
              <a:rPr lang="ru-RU" sz="1800" b="1" dirty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экспедиция «</a:t>
            </a:r>
            <a:r>
              <a:rPr lang="ru-RU" sz="1800" b="1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По следам </a:t>
            </a:r>
            <a:r>
              <a:rPr lang="ru-RU" sz="1800" b="1" dirty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Нансена»</a:t>
            </a:r>
            <a:r>
              <a:rPr lang="en-US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/>
            </a:r>
            <a:br>
              <a:rPr lang="en-US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</a:br>
            <a:r>
              <a:rPr lang="ru-RU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САФУ</a:t>
            </a:r>
            <a:r>
              <a:rPr lang="en-US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, </a:t>
            </a:r>
            <a:r>
              <a:rPr lang="ru-RU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август </a:t>
            </a:r>
            <a:r>
              <a:rPr lang="en-US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2013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Конференция "</a:t>
            </a:r>
            <a:r>
              <a:rPr lang="ru-RU" sz="1800" b="1" dirty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Применение космических технологий для развития арктических регионов"</a:t>
            </a:r>
            <a:r>
              <a:rPr lang="en-US" sz="1800" b="1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/>
            </a:r>
            <a:br>
              <a:rPr lang="en-US" sz="1800" b="1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</a:br>
            <a:r>
              <a:rPr lang="ru-RU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САФУ</a:t>
            </a:r>
            <a:r>
              <a:rPr lang="en-US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, </a:t>
            </a:r>
            <a:r>
              <a:rPr lang="ru-RU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сентябрь </a:t>
            </a:r>
            <a:r>
              <a:rPr lang="en-US" sz="1800" dirty="0" smtClean="0">
                <a:solidFill>
                  <a:srgbClr val="013581"/>
                </a:solidFill>
                <a:ea typeface="Microsoft New Tai Lue" pitchFamily="34" charset="0"/>
                <a:cs typeface="Microsoft New Tai Lue" pitchFamily="34" charset="0"/>
              </a:rPr>
              <a:t>2013 </a:t>
            </a:r>
            <a:endParaRPr lang="ru-RU" sz="1800" dirty="0" smtClean="0">
              <a:solidFill>
                <a:srgbClr val="01358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651B2-165A-4C3B-B2DC-F104E445485F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24580" name="Picture 2" descr="C:\Users\a.emelyanova\Desktop\moltch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4276725"/>
            <a:ext cx="171291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Users\a.emelyanova\Desktop\UArctic2201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197225"/>
            <a:ext cx="17129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6413" y="492125"/>
            <a:ext cx="7921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Georgia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Georgia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Georgia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Georgia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cs typeface="Microsoft New Tai Lue" pitchFamily="34" charset="0"/>
              </a:rPr>
              <a:t>Международные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New Tai Lue" pitchFamily="34" charset="0"/>
              <a:cs typeface="Microsoft New Tai Lue" pitchFamily="34" charset="0"/>
            </a:endParaRP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cs typeface="Microsoft New Tai Lue" pitchFamily="34" charset="0"/>
              </a:rPr>
              <a:t>события 2013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New Tai Lue" pitchFamily="34" charset="0"/>
              <a:cs typeface="Microsoft New Tai Lue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7540150" y="-27384"/>
            <a:ext cx="1640361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5435600"/>
            <a:ext cx="171291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954213"/>
            <a:ext cx="1166812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D5B6A-D945-4ED5-9146-A944DBF654B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1033" name="Picture 9" descr="H:\Профессор Молчанов во льда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9667"/>
            <a:ext cx="9144000" cy="6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701408"/>
              </p:ext>
            </p:extLst>
          </p:nvPr>
        </p:nvGraphicFramePr>
        <p:xfrm>
          <a:off x="2441575" y="1104899"/>
          <a:ext cx="6521450" cy="591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xfrm>
            <a:off x="2390775" y="419100"/>
            <a:ext cx="6562724" cy="4762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135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Институты САФУ:</a:t>
            </a: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337300"/>
            <a:ext cx="5048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E51EAE-15E2-48A7-A7A6-E832BE5161BC}" type="slidenum">
              <a:rPr lang="ru-RU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975" y="3773488"/>
            <a:ext cx="1981200" cy="118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0975" y="5210175"/>
            <a:ext cx="19812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10" descr="x_82507386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0975" y="2052638"/>
            <a:ext cx="1981200" cy="146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849" y="379413"/>
            <a:ext cx="6792913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135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Мега-проекты</a:t>
            </a:r>
            <a:r>
              <a:rPr lang="en-US" sz="3200" b="1" dirty="0">
                <a:solidFill>
                  <a:srgbClr val="0135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135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развития Арктики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646238" y="2516188"/>
            <a:ext cx="227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Арктический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шельф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646238" y="4719638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СевМорПуть</a:t>
            </a:r>
            <a:endParaRPr lang="ru-RU" sz="20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646238" y="3679825"/>
            <a:ext cx="227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Судостроение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646238" y="5572125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Космический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мониторинг</a:t>
            </a:r>
          </a:p>
        </p:txBody>
      </p:sp>
      <p:pic>
        <p:nvPicPr>
          <p:cNvPr id="5127" name="Picture 3" descr="C:\Users\dkonanchuk\Desktop\САФУ 6\Логотипы и эмблемы\Строительство судов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490913"/>
            <a:ext cx="1260475" cy="827087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4" descr="C:\Users\dkonanchuk\Desktop\САФУ 6\Логотипы и эмблемы\Севморпуть\севморпут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4603750"/>
            <a:ext cx="1247775" cy="696913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6" descr="C:\Users\dkonanchuk\Desktop\САФУ 6\Логотипы и эмблемы\Арктика + спутники\EROS_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8150"/>
            <a:ext cx="1295400" cy="8461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8" descr="C:\Users\dkonanchuk\Desktop\САФУ 6\Логотипы и эмблемы\Нефть\big-thumb-877_d9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495550"/>
            <a:ext cx="1223962" cy="7350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TextBox 14"/>
          <p:cNvSpPr txBox="1">
            <a:spLocks noChangeArrowheads="1"/>
          </p:cNvSpPr>
          <p:nvPr/>
        </p:nvSpPr>
        <p:spPr bwMode="auto">
          <a:xfrm>
            <a:off x="323850" y="1800225"/>
            <a:ext cx="338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Программы</a:t>
            </a:r>
          </a:p>
        </p:txBody>
      </p:sp>
      <p:sp>
        <p:nvSpPr>
          <p:cNvPr id="19468" name="TextBox 15"/>
          <p:cNvSpPr txBox="1">
            <a:spLocks noChangeArrowheads="1"/>
          </p:cNvSpPr>
          <p:nvPr/>
        </p:nvSpPr>
        <p:spPr bwMode="auto">
          <a:xfrm>
            <a:off x="4067175" y="1817688"/>
            <a:ext cx="273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Проекты (</a:t>
            </a:r>
            <a:r>
              <a:rPr lang="en-US" sz="20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$)</a:t>
            </a:r>
            <a:endParaRPr lang="ru-RU" sz="20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469" name="TextBox 16"/>
          <p:cNvSpPr txBox="1">
            <a:spLocks noChangeArrowheads="1"/>
          </p:cNvSpPr>
          <p:nvPr/>
        </p:nvSpPr>
        <p:spPr bwMode="auto">
          <a:xfrm>
            <a:off x="6875463" y="1817688"/>
            <a:ext cx="215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Участники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24300" y="1790700"/>
            <a:ext cx="0" cy="453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75463" y="1790700"/>
            <a:ext cx="0" cy="4535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9388" y="2393950"/>
            <a:ext cx="8783637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9388" y="3375025"/>
            <a:ext cx="8783637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9388" y="4410075"/>
            <a:ext cx="8783637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9388" y="5462588"/>
            <a:ext cx="8783637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6" name="TextBox 25"/>
          <p:cNvSpPr txBox="1">
            <a:spLocks noChangeArrowheads="1"/>
          </p:cNvSpPr>
          <p:nvPr/>
        </p:nvSpPr>
        <p:spPr bwMode="auto">
          <a:xfrm>
            <a:off x="3932238" y="3444875"/>
            <a:ext cx="2736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Программа развития судостроения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(1,5 </a:t>
            </a:r>
            <a:r>
              <a:rPr lang="ru-RU" sz="1600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трлн.руб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. до 2020 г.)</a:t>
            </a:r>
          </a:p>
        </p:txBody>
      </p:sp>
      <p:sp>
        <p:nvSpPr>
          <p:cNvPr id="19477" name="TextBox 26"/>
          <p:cNvSpPr txBox="1">
            <a:spLocks noChangeArrowheads="1"/>
          </p:cNvSpPr>
          <p:nvPr/>
        </p:nvSpPr>
        <p:spPr bwMode="auto">
          <a:xfrm>
            <a:off x="3932238" y="2454275"/>
            <a:ext cx="3024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Штокман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 (до 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$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18 млрд.)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Карское море (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$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3 млрд.)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Баренцево и Охотское море</a:t>
            </a:r>
          </a:p>
        </p:txBody>
      </p:sp>
      <p:sp>
        <p:nvSpPr>
          <p:cNvPr id="19478" name="TextBox 27"/>
          <p:cNvSpPr txBox="1">
            <a:spLocks noChangeArrowheads="1"/>
          </p:cNvSpPr>
          <p:nvPr/>
        </p:nvSpPr>
        <p:spPr bwMode="auto">
          <a:xfrm>
            <a:off x="3924300" y="4603750"/>
            <a:ext cx="273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Строительство портовой инфраструктуры (2020 г.)</a:t>
            </a:r>
          </a:p>
        </p:txBody>
      </p:sp>
      <p:sp>
        <p:nvSpPr>
          <p:cNvPr id="19479" name="TextBox 28"/>
          <p:cNvSpPr txBox="1">
            <a:spLocks noChangeArrowheads="1"/>
          </p:cNvSpPr>
          <p:nvPr/>
        </p:nvSpPr>
        <p:spPr bwMode="auto">
          <a:xfrm>
            <a:off x="3924300" y="5634038"/>
            <a:ext cx="273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Космическая система «Арктика» (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$</a:t>
            </a:r>
            <a:r>
              <a:rPr lang="ru-RU" sz="1600" dirty="0">
                <a:solidFill>
                  <a:srgbClr val="002060"/>
                </a:solidFill>
                <a:latin typeface="+mn-lt"/>
                <a:cs typeface="Arial" pitchFamily="34" charset="0"/>
              </a:rPr>
              <a:t>2,5 млрд.)</a:t>
            </a:r>
          </a:p>
        </p:txBody>
      </p:sp>
      <p:pic>
        <p:nvPicPr>
          <p:cNvPr id="5144" name="Picture 9" descr="C:\Users\dkonanchuk\Desktop\САФУ 6\Логотипы и эмблемы\Exxon Mobil\exxonMobilHeaderLogo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536825"/>
            <a:ext cx="13192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10" descr="C:\Users\dkonanchuk\Desktop\САФУ 6\Логотипы и эмблемы\Роснефть\h_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92375"/>
            <a:ext cx="1041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11" descr="C:\Users\dkonanchuk\Desktop\САФУ 6\Логотипы и эмблемы\Eni\sfondo_log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708275"/>
            <a:ext cx="5746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12" descr="C:\Users\dkonanchuk\Desktop\САФУ 6\Логотипы и эмблемы\ОСК\logo копия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733800"/>
            <a:ext cx="11525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13" descr="C:\Users\dkonanchuk\Desktop\САФУ 6\Логотипы и эмблемы\Минпромторг\min_prodtor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630613"/>
            <a:ext cx="10112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14" descr="C:\Users\dkonanchuk\Desktop\САФУ 6\Логотипы и эмблемы\Роскосмос\logo копия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7000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15" descr="C:\Users\dkonanchuk\Desktop\САФУ 6\Логотипы и эмблемы\Минтранс\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652963"/>
            <a:ext cx="193516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8502-3DF7-4961-99CD-F5BE26E470E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Nordområdene_ForsvaretsMilitærgeografiskeTjenes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r="7108"/>
          <a:stretch>
            <a:fillRect/>
          </a:stretch>
        </p:blipFill>
        <p:spPr bwMode="auto">
          <a:xfrm>
            <a:off x="257175" y="1123950"/>
            <a:ext cx="8650288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13008754"/>
              </p:ext>
            </p:extLst>
          </p:nvPr>
        </p:nvGraphicFramePr>
        <p:xfrm>
          <a:off x="247725" y="1113999"/>
          <a:ext cx="8650779" cy="569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9675" y="57150"/>
            <a:ext cx="7697788" cy="10795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pitchFamily="34" charset="0"/>
              </a:rPr>
              <a:t>Стратегия развития Арктической зоны РФ</a:t>
            </a:r>
            <a:endParaRPr lang="en-US" sz="3200" b="1" dirty="0">
              <a:solidFill>
                <a:srgbClr val="01358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9394825" y="1512888"/>
            <a:ext cx="184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1358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5C611-5CDA-489F-8EE5-9984D41E188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:\Без имени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8" y="1681035"/>
            <a:ext cx="6803253" cy="5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575" y="-87313"/>
            <a:ext cx="7791450" cy="114300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New Tai Lue" pitchFamily="34" charset="0"/>
                <a:ea typeface="Microsoft New Tai Lue" pitchFamily="34" charset="0"/>
                <a:cs typeface="Microsoft New Tai Lue" pitchFamily="34" charset="0"/>
              </a:rPr>
              <a:t>САФУ – международный университет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871287"/>
              </p:ext>
            </p:extLst>
          </p:nvPr>
        </p:nvGraphicFramePr>
        <p:xfrm>
          <a:off x="1495425" y="990600"/>
          <a:ext cx="7648575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3399"/>
                </a:solidFill>
                <a:latin typeface="Microsoft Tai Le" pitchFamily="34" charset="0"/>
              </a:rPr>
              <a:t>–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3399"/>
                </a:solidFill>
                <a:latin typeface="Microsoft Tai Le" pitchFamily="34" charset="0"/>
              </a:rPr>
              <a:t>–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8502-3DF7-4961-99CD-F5BE26E470E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5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325" y="676275"/>
            <a:ext cx="7507288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kern="0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cs typeface="Microsoft New Tai Lue" pitchFamily="34" charset="0"/>
              </a:rPr>
              <a:t>Модели международного сотрудничества</a:t>
            </a:r>
            <a:endParaRPr lang="ru-RU" sz="4800" dirty="0">
              <a:solidFill>
                <a:srgbClr val="0135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crosoft New Tai Lue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670380"/>
              </p:ext>
            </p:extLst>
          </p:nvPr>
        </p:nvGraphicFramePr>
        <p:xfrm>
          <a:off x="73023" y="1896533"/>
          <a:ext cx="8977843" cy="479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" y="2245018"/>
            <a:ext cx="1962148" cy="147261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7113" y="2245018"/>
            <a:ext cx="1688871" cy="147261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3942" y="2245018"/>
            <a:ext cx="1475632" cy="147261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8502-3DF7-4961-99CD-F5BE26E470E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7031038" cy="6270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dirty="0">
                <a:solidFill>
                  <a:srgbClr val="00458A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4000" i="1" dirty="0">
                <a:solidFill>
                  <a:srgbClr val="00458A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i="1" dirty="0" smtClean="0">
                <a:solidFill>
                  <a:srgbClr val="00458A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ru-RU" sz="2800" i="1" dirty="0" smtClean="0">
                <a:solidFill>
                  <a:srgbClr val="00458A"/>
                </a:solidFill>
                <a:latin typeface="Calibri" pitchFamily="34" charset="0"/>
                <a:ea typeface="+mn-ea"/>
                <a:cs typeface="+mn-cs"/>
              </a:rPr>
            </a:br>
            <a:endParaRPr lang="ru-RU" sz="2800" i="1" dirty="0">
              <a:solidFill>
                <a:srgbClr val="00458A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643063" y="2143125"/>
            <a:ext cx="7150100" cy="16557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rgbClr val="003399"/>
                </a:solidFill>
                <a:latin typeface="Georgia" pitchFamily="18" charset="0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rgbClr val="003399"/>
                </a:solidFill>
                <a:latin typeface="Georgia" pitchFamily="18" charset="0"/>
                <a:ea typeface="+mj-ea"/>
                <a:cs typeface="+mj-cs"/>
              </a:rPr>
            </a:br>
            <a:r>
              <a:rPr lang="ru-RU" b="1" dirty="0" smtClean="0">
                <a:solidFill>
                  <a:srgbClr val="003399"/>
                </a:solidFill>
                <a:latin typeface="Georgia" pitchFamily="18" charset="0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rgbClr val="003399"/>
                </a:solidFill>
                <a:latin typeface="Georgia" pitchFamily="18" charset="0"/>
                <a:ea typeface="+mj-ea"/>
                <a:cs typeface="+mj-cs"/>
              </a:rPr>
            </a:br>
            <a:r>
              <a:rPr lang="ru-RU" b="1" i="1" dirty="0" smtClean="0">
                <a:solidFill>
                  <a:srgbClr val="003399"/>
                </a:solidFill>
                <a:latin typeface="Georgia" pitchFamily="18" charset="0"/>
                <a:ea typeface="+mj-ea"/>
                <a:cs typeface="+mj-cs"/>
              </a:rPr>
              <a:t/>
            </a:r>
            <a:br>
              <a:rPr lang="ru-RU" b="1" i="1" dirty="0" smtClean="0">
                <a:solidFill>
                  <a:srgbClr val="003399"/>
                </a:solidFill>
                <a:latin typeface="Georgia" pitchFamily="18" charset="0"/>
                <a:ea typeface="+mj-ea"/>
                <a:cs typeface="+mj-cs"/>
              </a:rPr>
            </a:br>
            <a:endParaRPr lang="ru-RU" b="1" i="1" dirty="0">
              <a:solidFill>
                <a:srgbClr val="003399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8565" y="670391"/>
            <a:ext cx="3041848" cy="51706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013581"/>
                </a:solidFill>
                <a:latin typeface="+mj-lt"/>
                <a:ea typeface="Tahoma" pitchFamily="34" charset="0"/>
                <a:cs typeface="Tahoma" pitchFamily="34" charset="0"/>
              </a:rPr>
              <a:t>Норвегия</a:t>
            </a:r>
            <a:endParaRPr lang="en-US" sz="1400" b="1" dirty="0">
              <a:solidFill>
                <a:srgbClr val="013581"/>
              </a:solidFill>
              <a:latin typeface="+mj-lt"/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</a:t>
            </a:r>
            <a:r>
              <a:rPr lang="ru-RU" sz="1300" dirty="0" err="1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Тромсё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</a:t>
            </a:r>
            <a:r>
              <a:rPr lang="ru-RU" sz="1300" dirty="0" err="1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Нурланда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Осло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</a:t>
            </a:r>
            <a:r>
              <a:rPr lang="ru-RU" sz="1300" dirty="0" err="1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Ставангера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Университетский колледж </a:t>
            </a:r>
            <a:r>
              <a:rPr lang="ru-RU" sz="1300" dirty="0" err="1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Нарвика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Норвежский университет науки и технологии (</a:t>
            </a:r>
            <a:r>
              <a:rPr lang="ru-RU" sz="1300" dirty="0" err="1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Трондхейм</a:t>
            </a: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)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Университетский колледж </a:t>
            </a:r>
            <a:r>
              <a:rPr lang="ru-RU" sz="1300" dirty="0" err="1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Хашта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Университетский колледж </a:t>
            </a:r>
            <a:r>
              <a:rPr lang="ru-RU" sz="1300" dirty="0" err="1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Финнмарка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Университетский колледж Северного </a:t>
            </a:r>
            <a:r>
              <a:rPr lang="ru-RU" sz="1300" dirty="0" err="1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Тронделага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13581"/>
                </a:solidFill>
                <a:latin typeface="+mj-lt"/>
                <a:ea typeface="Tahoma" pitchFamily="34" charset="0"/>
                <a:cs typeface="Arial" pitchFamily="34" charset="0"/>
              </a:rPr>
              <a:t>Финляндия</a:t>
            </a:r>
            <a:endParaRPr lang="en-US" sz="1400" b="1" dirty="0">
              <a:solidFill>
                <a:srgbClr val="013581"/>
              </a:solidFill>
              <a:latin typeface="+mj-lt"/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</a:t>
            </a:r>
            <a:r>
              <a:rPr lang="ru-RU" sz="1300" dirty="0" err="1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Оулу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</a:t>
            </a:r>
            <a:r>
              <a:rPr lang="ru-RU" sz="1300" dirty="0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Лапландии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</a:t>
            </a:r>
            <a:r>
              <a:rPr lang="ru-RU" sz="1300" dirty="0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Кеми-</a:t>
            </a:r>
            <a:r>
              <a:rPr lang="ru-RU" sz="1300" dirty="0" err="1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Торнио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</a:t>
            </a:r>
            <a:r>
              <a:rPr lang="ru-RU" sz="1300" dirty="0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Турку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13581"/>
                </a:solidFill>
                <a:latin typeface="+mj-lt"/>
                <a:ea typeface="Tahoma" pitchFamily="34" charset="0"/>
                <a:cs typeface="Arial" pitchFamily="34" charset="0"/>
              </a:rPr>
              <a:t>Швеция</a:t>
            </a:r>
            <a:endParaRPr lang="en-US" sz="1400" b="1" dirty="0">
              <a:solidFill>
                <a:srgbClr val="013581"/>
              </a:solidFill>
              <a:latin typeface="+mj-lt"/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</a:t>
            </a:r>
            <a:r>
              <a:rPr lang="ru-RU" sz="1300" dirty="0" err="1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Йёнчёпинга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Технологический университет </a:t>
            </a:r>
            <a:r>
              <a:rPr lang="ru-RU" sz="1300" dirty="0" err="1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Лулео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</a:t>
            </a:r>
            <a:r>
              <a:rPr lang="ru-RU" sz="1300" dirty="0" err="1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Умео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</a:t>
            </a:r>
            <a:r>
              <a:rPr lang="ru-RU" sz="1300" dirty="0" err="1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Мэлардалена</a:t>
            </a:r>
            <a:endParaRPr lang="ru-RU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Франция</a:t>
            </a:r>
            <a:endParaRPr lang="en-US" sz="1600" b="1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Верхнего Эльзаса</a:t>
            </a:r>
            <a:endParaRPr lang="en-US" sz="1300" dirty="0">
              <a:solidFill>
                <a:srgbClr val="01358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4" descr="K:\University_of_Nordland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588" y="3170238"/>
            <a:ext cx="792162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9" name="Picture 3" descr="K:\University_of_Oslo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9575" y="4868863"/>
            <a:ext cx="671513" cy="67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9863" y="5048250"/>
            <a:ext cx="1166812" cy="62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12" name="Picture 2" descr="D:\PPP\Logos\LOGO_Memorial_University_of_Newfoundlan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152775"/>
            <a:ext cx="1152525" cy="66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20" name="Picture 4" descr="K:\UNB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68425" y="5969000"/>
            <a:ext cx="1800225" cy="30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850" y="6419850"/>
            <a:ext cx="1620838" cy="46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713" y="4251325"/>
            <a:ext cx="1511300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2925" y="2205038"/>
            <a:ext cx="790575" cy="665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8438" y="4916488"/>
            <a:ext cx="965200" cy="595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9213" y="6403975"/>
            <a:ext cx="981075" cy="46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40413" y="6403975"/>
            <a:ext cx="1866900" cy="4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97050" y="958850"/>
            <a:ext cx="806450" cy="77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50288" y="6400800"/>
            <a:ext cx="493712" cy="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40163" y="6400800"/>
            <a:ext cx="2028825" cy="4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7938" y="6413500"/>
            <a:ext cx="471488" cy="47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71688" y="6426200"/>
            <a:ext cx="1768475" cy="46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50825" y="4241800"/>
            <a:ext cx="552450" cy="50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355013" y="5700713"/>
            <a:ext cx="646112" cy="65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1104900" y="26988"/>
            <a:ext cx="8191500" cy="7921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eaLnBrk="1" hangingPunct="1">
              <a:defRPr sz="2800" b="1">
                <a:solidFill>
                  <a:srgbClr val="013581"/>
                </a:solidFill>
                <a:latin typeface="Arial" pitchFamily="34" charset="0"/>
                <a:cs typeface="Arial" pitchFamily="34" charset="0"/>
              </a:defRPr>
            </a:lvl1pPr>
            <a:lvl2pPr algn="ctr" eaLnBrk="1" hangingPunct="1">
              <a:defRPr sz="4400"/>
            </a:lvl2pPr>
            <a:lvl3pPr algn="ctr" eaLnBrk="1" hangingPunct="1">
              <a:defRPr sz="4400"/>
            </a:lvl3pPr>
            <a:lvl4pPr algn="ctr" eaLnBrk="1" hangingPunct="1">
              <a:defRPr sz="4400"/>
            </a:lvl4pPr>
            <a:lvl5pPr algn="ctr" eaLnBrk="1" hangingPunct="1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Сотрудничество с академическими партнерами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6207" y="652109"/>
            <a:ext cx="3542352" cy="43550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013581"/>
                </a:solidFill>
                <a:latin typeface="+mj-lt"/>
                <a:ea typeface="Tahoma" pitchFamily="34" charset="0"/>
                <a:cs typeface="Arial" pitchFamily="34" charset="0"/>
              </a:rPr>
              <a:t>Канада</a:t>
            </a:r>
            <a:endParaRPr lang="en-US" sz="1400" b="1" dirty="0">
              <a:solidFill>
                <a:srgbClr val="013581"/>
              </a:solidFill>
              <a:latin typeface="+mj-lt"/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Мемориал (Ньюфаундленд)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</a:t>
            </a:r>
            <a:r>
              <a:rPr lang="ru-RU" sz="1300" dirty="0" err="1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Манитобы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Саскачевана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Колледж </a:t>
            </a:r>
            <a:r>
              <a:rPr lang="ru-RU" sz="1300" dirty="0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Юкон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</a:t>
            </a: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Северной Британской Колумбии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13581"/>
                </a:solidFill>
                <a:latin typeface="+mj-lt"/>
                <a:ea typeface="Tahoma" pitchFamily="34" charset="0"/>
                <a:cs typeface="Arial" pitchFamily="34" charset="0"/>
              </a:rPr>
              <a:t>США</a:t>
            </a:r>
            <a:endParaRPr lang="en-US" sz="1400" b="1" dirty="0">
              <a:solidFill>
                <a:srgbClr val="013581"/>
              </a:solidFill>
              <a:latin typeface="+mj-lt"/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Аляски </a:t>
            </a:r>
            <a:r>
              <a:rPr lang="ru-RU" sz="1300" dirty="0" err="1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Фэйрбэнкс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Северной </a:t>
            </a:r>
            <a:r>
              <a:rPr lang="ru-RU" sz="1300" dirty="0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Каролины </a:t>
            </a:r>
            <a:r>
              <a:rPr lang="ru-RU" sz="1300" dirty="0" err="1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Чапел</a:t>
            </a:r>
            <a:r>
              <a:rPr lang="ru-RU" sz="1300" dirty="0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-Хилл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13581"/>
                </a:solidFill>
                <a:latin typeface="+mj-lt"/>
                <a:ea typeface="Tahoma" pitchFamily="34" charset="0"/>
                <a:cs typeface="Arial" pitchFamily="34" charset="0"/>
              </a:rPr>
              <a:t>Германия</a:t>
            </a:r>
            <a:endParaRPr lang="en-US" sz="1400" b="1" dirty="0">
              <a:solidFill>
                <a:srgbClr val="013581"/>
              </a:solidFill>
              <a:latin typeface="+mj-lt"/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прикладных наук </a:t>
            </a:r>
            <a:r>
              <a:rPr lang="ru-RU" sz="1300" dirty="0" err="1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Э</a:t>
            </a:r>
            <a:r>
              <a:rPr lang="ru-RU" sz="1300" dirty="0" err="1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мден</a:t>
            </a:r>
            <a:r>
              <a:rPr lang="ru-RU" sz="1300" dirty="0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-Леер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прикладных наук Киля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Гамбурга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13581"/>
                </a:solidFill>
                <a:latin typeface="+mj-lt"/>
                <a:ea typeface="Tahoma" pitchFamily="34" charset="0"/>
                <a:cs typeface="Arial" pitchFamily="34" charset="0"/>
              </a:rPr>
              <a:t>Польша</a:t>
            </a:r>
            <a:endParaRPr lang="en-US" sz="1400" b="1" dirty="0">
              <a:solidFill>
                <a:srgbClr val="013581"/>
              </a:solidFill>
              <a:latin typeface="+mj-lt"/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Адама </a:t>
            </a:r>
            <a:r>
              <a:rPr lang="ru-RU" sz="1300" dirty="0" smtClean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Мицкевича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13581"/>
                </a:solidFill>
                <a:latin typeface="+mj-lt"/>
                <a:ea typeface="Tahoma" pitchFamily="34" charset="0"/>
                <a:cs typeface="Arial" pitchFamily="34" charset="0"/>
              </a:rPr>
              <a:t>Китай</a:t>
            </a:r>
            <a:endParaRPr lang="en-US" sz="1400" b="1" dirty="0">
              <a:solidFill>
                <a:srgbClr val="013581"/>
              </a:solidFill>
              <a:latin typeface="+mj-lt"/>
              <a:ea typeface="Tahoma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Университет Чжэнчжоу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300" dirty="0">
                <a:solidFill>
                  <a:srgbClr val="013581"/>
                </a:solidFill>
                <a:ea typeface="Tahoma" pitchFamily="34" charset="0"/>
                <a:cs typeface="Arial" pitchFamily="34" charset="0"/>
              </a:rPr>
              <a:t>Технологический университет Чэнду</a:t>
            </a:r>
            <a:endParaRPr lang="en-US" sz="1300" dirty="0">
              <a:solidFill>
                <a:srgbClr val="013581"/>
              </a:solidFill>
              <a:ea typeface="Tahoma" pitchFamily="34" charset="0"/>
              <a:cs typeface="Arial" pitchFamily="34" charset="0"/>
            </a:endParaRPr>
          </a:p>
          <a:p>
            <a:pPr marL="171450" indent="-171450">
              <a:defRPr/>
            </a:pPr>
            <a:endParaRPr lang="en-US" sz="1200" dirty="0">
              <a:solidFill>
                <a:srgbClr val="013581"/>
              </a:solidFill>
              <a:latin typeface="+mj-lt"/>
              <a:ea typeface="Tahoma" pitchFamily="34" charset="0"/>
              <a:cs typeface="Arial" pitchFamily="34" charset="0"/>
            </a:endParaRPr>
          </a:p>
        </p:txBody>
      </p:sp>
      <p:pic>
        <p:nvPicPr>
          <p:cNvPr id="36" name="Picture 2" descr="C:\Users\a.emelyanova\Desktop\Chengdu_University_of_Technology_logo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50825" y="5170488"/>
            <a:ext cx="865188" cy="84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  <a:extLst/>
        </p:spPr>
      </p:pic>
      <p:pic>
        <p:nvPicPr>
          <p:cNvPr id="70" name="Рисунок 69"/>
          <p:cNvPicPr/>
          <p:nvPr/>
        </p:nvPicPr>
        <p:blipFill>
          <a:blip r:embed="rId22"/>
          <a:stretch>
            <a:fillRect/>
          </a:stretch>
        </p:blipFill>
        <p:spPr>
          <a:xfrm>
            <a:off x="250825" y="1954213"/>
            <a:ext cx="893763" cy="77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71" name="Рисунок 70"/>
          <p:cNvPicPr/>
          <p:nvPr/>
        </p:nvPicPr>
        <p:blipFill>
          <a:blip r:embed="rId23"/>
          <a:stretch>
            <a:fillRect/>
          </a:stretch>
        </p:blipFill>
        <p:spPr>
          <a:xfrm>
            <a:off x="5591175" y="5635625"/>
            <a:ext cx="1414463" cy="70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72" name="Рисунок 71"/>
          <p:cNvPicPr/>
          <p:nvPr/>
        </p:nvPicPr>
        <p:blipFill>
          <a:blip r:embed="rId24"/>
          <a:stretch>
            <a:fillRect/>
          </a:stretch>
        </p:blipFill>
        <p:spPr>
          <a:xfrm>
            <a:off x="3575050" y="5884863"/>
            <a:ext cx="1800225" cy="4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73" name="Рисунок 72"/>
          <p:cNvPicPr/>
          <p:nvPr/>
        </p:nvPicPr>
        <p:blipFill>
          <a:blip r:embed="rId25"/>
          <a:stretch>
            <a:fillRect/>
          </a:stretch>
        </p:blipFill>
        <p:spPr>
          <a:xfrm>
            <a:off x="5481638" y="4900613"/>
            <a:ext cx="611187" cy="588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pic>
        <p:nvPicPr>
          <p:cNvPr id="74" name="Рисунок 73"/>
          <p:cNvPicPr/>
          <p:nvPr/>
        </p:nvPicPr>
        <p:blipFill>
          <a:blip r:embed="rId26"/>
          <a:stretch>
            <a:fillRect/>
          </a:stretch>
        </p:blipFill>
        <p:spPr>
          <a:xfrm>
            <a:off x="7315200" y="5648325"/>
            <a:ext cx="695325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13581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8502-3DF7-4961-99CD-F5BE26E470E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1547813" y="1162050"/>
            <a:ext cx="734536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4318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3"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endParaRPr lang="en-US">
              <a:solidFill>
                <a:srgbClr val="01356F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34165473"/>
              </p:ext>
            </p:extLst>
          </p:nvPr>
        </p:nvGraphicFramePr>
        <p:xfrm>
          <a:off x="171450" y="1885949"/>
          <a:ext cx="8721725" cy="4760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44286-838F-479E-BD8E-9A642041765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1547813" y="476250"/>
            <a:ext cx="7118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135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Международное сетевое сотрудничество</a:t>
            </a:r>
            <a:endParaRPr lang="ru-RU" sz="3200" b="1" dirty="0">
              <a:solidFill>
                <a:srgbClr val="0135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9" name="Picture 2" descr="C:\Users\a.proskuryakov\Google Диск\Отдел международных проектов\Logos\Консорциумы\Barents Cross Border University (BCBU)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052763"/>
            <a:ext cx="167005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4250" y="2324100"/>
            <a:ext cx="152400" cy="140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24250" y="4724400"/>
            <a:ext cx="152400" cy="140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o 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Microsoft Tai Le"/>
        <a:ea typeface=""/>
        <a:cs typeface=""/>
      </a:majorFont>
      <a:minorFont>
        <a:latin typeface="Microsoft Tai 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odo 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Microsoft Tai Le"/>
        <a:ea typeface=""/>
        <a:cs typeface=""/>
      </a:majorFont>
      <a:minorFont>
        <a:latin typeface="Microsoft Tai 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</TotalTime>
  <Words>1805</Words>
  <Application>Microsoft Office PowerPoint</Application>
  <PresentationFormat>Экран (4:3)</PresentationFormat>
  <Paragraphs>329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Bodo presentation</vt:lpstr>
      <vt:lpstr>1_Bodo presentation</vt:lpstr>
      <vt:lpstr>Презентация PowerPoint</vt:lpstr>
      <vt:lpstr>Презентация PowerPoint</vt:lpstr>
      <vt:lpstr>Институты САФУ:</vt:lpstr>
      <vt:lpstr>Мега-проекты развития Арктики</vt:lpstr>
      <vt:lpstr>Стратегия развития Арктической зоны РФ</vt:lpstr>
      <vt:lpstr>САФУ – международный университет</vt:lpstr>
      <vt:lpstr>Модели международного сотрудничества</vt:lpstr>
      <vt:lpstr>  </vt:lpstr>
      <vt:lpstr>Презентация PowerPoint</vt:lpstr>
      <vt:lpstr>Совет Баренцева  Евро-Арктического Региона</vt:lpstr>
      <vt:lpstr>Университет Арктики</vt:lpstr>
      <vt:lpstr>Исследовательский офис Университета Арктики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САФУ –  арена для развития диалога и сотрудничества в Арктике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Emelyanova Anastasia Sergeevna</dc:creator>
  <cp:lastModifiedBy>Осипов Всеволод Владимирович</cp:lastModifiedBy>
  <cp:revision>698</cp:revision>
  <cp:lastPrinted>2013-03-15T07:37:33Z</cp:lastPrinted>
  <dcterms:created xsi:type="dcterms:W3CDTF">2013-03-11T09:06:49Z</dcterms:created>
  <dcterms:modified xsi:type="dcterms:W3CDTF">2013-05-22T11:10:05Z</dcterms:modified>
</cp:coreProperties>
</file>