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1.jpg" ContentType="image/jpg"/>
  <Override PartName="/ppt/media/image13.jpg" ContentType="image/jpg"/>
  <Override PartName="/ppt/media/image14.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20.jpg" ContentType="image/jpg"/>
  <Override PartName="/ppt/media/image136.jpg" ContentType="image/jpg"/>
  <Override PartName="/ppt/media/image137.jpg" ContentType="image/jpg"/>
  <Override PartName="/ppt/media/image139.jpg" ContentType="image/jpg"/>
  <Override PartName="/ppt/media/image141.jpg" ContentType="image/jpg"/>
  <Override PartName="/ppt/media/image145.jpg" ContentType="image/jpg"/>
  <Override PartName="/ppt/media/image147.jpg" ContentType="image/jpg"/>
  <Override PartName="/ppt/media/image148.jpg" ContentType="image/jpg"/>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Lst>
  <p:notesMasterIdLst>
    <p:notesMasterId r:id="rId19"/>
  </p:notesMasterIdLst>
  <p:sldIdLst>
    <p:sldId id="256" r:id="rId2"/>
    <p:sldId id="287" r:id="rId3"/>
    <p:sldId id="289" r:id="rId4"/>
    <p:sldId id="291" r:id="rId5"/>
    <p:sldId id="286" r:id="rId6"/>
    <p:sldId id="259" r:id="rId7"/>
    <p:sldId id="260" r:id="rId8"/>
    <p:sldId id="262" r:id="rId9"/>
    <p:sldId id="263" r:id="rId10"/>
    <p:sldId id="266" r:id="rId11"/>
    <p:sldId id="272" r:id="rId12"/>
    <p:sldId id="276" r:id="rId13"/>
    <p:sldId id="292" r:id="rId14"/>
    <p:sldId id="294" r:id="rId15"/>
    <p:sldId id="295" r:id="rId16"/>
    <p:sldId id="290" r:id="rId17"/>
    <p:sldId id="285" r:id="rId18"/>
  </p:sldIdLst>
  <p:sldSz cx="9144000" cy="6858000" type="screen4x3"/>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46" autoAdjust="0"/>
  </p:normalViewPr>
  <p:slideViewPr>
    <p:cSldViewPr>
      <p:cViewPr varScale="1">
        <p:scale>
          <a:sx n="79" d="100"/>
          <a:sy n="79" d="100"/>
        </p:scale>
        <p:origin x="2436" y="1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1B5F1DA-0B86-4B2C-80A8-4652A54B424C}" type="datetimeFigureOut">
              <a:rPr lang="ru-RU" smtClean="0"/>
              <a:t>01.11.2018</a:t>
            </a:fld>
            <a:endParaRPr lang="ru-RU"/>
          </a:p>
        </p:txBody>
      </p:sp>
      <p:sp>
        <p:nvSpPr>
          <p:cNvPr id="4" name="Образ слайда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C5072C5-04AE-4126-9C97-DC7B25C9F323}" type="slidenum">
              <a:rPr lang="ru-RU" smtClean="0"/>
              <a:t>‹#›</a:t>
            </a:fld>
            <a:endParaRPr lang="ru-RU"/>
          </a:p>
        </p:txBody>
      </p:sp>
    </p:spTree>
    <p:extLst>
      <p:ext uri="{BB962C8B-B14F-4D97-AF65-F5344CB8AC3E}">
        <p14:creationId xmlns:p14="http://schemas.microsoft.com/office/powerpoint/2010/main" val="7140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072C5-04AE-4126-9C97-DC7B25C9F323}" type="slidenum">
              <a:rPr lang="ru-RU" smtClean="0"/>
              <a:t>1</a:t>
            </a:fld>
            <a:endParaRPr lang="ru-RU"/>
          </a:p>
        </p:txBody>
      </p:sp>
    </p:spTree>
    <p:extLst>
      <p:ext uri="{BB962C8B-B14F-4D97-AF65-F5344CB8AC3E}">
        <p14:creationId xmlns:p14="http://schemas.microsoft.com/office/powerpoint/2010/main" val="289594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072C5-04AE-4126-9C97-DC7B25C9F323}" type="slidenum">
              <a:rPr lang="ru-RU" smtClean="0"/>
              <a:t>2</a:t>
            </a:fld>
            <a:endParaRPr lang="ru-RU"/>
          </a:p>
        </p:txBody>
      </p:sp>
    </p:spTree>
    <p:extLst>
      <p:ext uri="{BB962C8B-B14F-4D97-AF65-F5344CB8AC3E}">
        <p14:creationId xmlns:p14="http://schemas.microsoft.com/office/powerpoint/2010/main" val="377729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072C5-04AE-4126-9C97-DC7B25C9F323}" type="slidenum">
              <a:rPr lang="ru-RU" smtClean="0"/>
              <a:t>3</a:t>
            </a:fld>
            <a:endParaRPr lang="ru-RU"/>
          </a:p>
        </p:txBody>
      </p:sp>
    </p:spTree>
    <p:extLst>
      <p:ext uri="{BB962C8B-B14F-4D97-AF65-F5344CB8AC3E}">
        <p14:creationId xmlns:p14="http://schemas.microsoft.com/office/powerpoint/2010/main" val="3361738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072C5-04AE-4126-9C97-DC7B25C9F323}" type="slidenum">
              <a:rPr lang="ru-RU" smtClean="0"/>
              <a:t>4</a:t>
            </a:fld>
            <a:endParaRPr lang="ru-RU"/>
          </a:p>
        </p:txBody>
      </p:sp>
    </p:spTree>
    <p:extLst>
      <p:ext uri="{BB962C8B-B14F-4D97-AF65-F5344CB8AC3E}">
        <p14:creationId xmlns:p14="http://schemas.microsoft.com/office/powerpoint/2010/main" val="235097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5072C5-04AE-4126-9C97-DC7B25C9F323}" type="slidenum">
              <a:rPr lang="ru-RU" smtClean="0"/>
              <a:t>5</a:t>
            </a:fld>
            <a:endParaRPr lang="ru-RU"/>
          </a:p>
        </p:txBody>
      </p:sp>
    </p:spTree>
    <p:extLst>
      <p:ext uri="{BB962C8B-B14F-4D97-AF65-F5344CB8AC3E}">
        <p14:creationId xmlns:p14="http://schemas.microsoft.com/office/powerpoint/2010/main" val="24971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072C5-04AE-4126-9C97-DC7B25C9F323}" type="slidenum">
              <a:rPr lang="ru-RU" smtClean="0"/>
              <a:t>6</a:t>
            </a:fld>
            <a:endParaRPr lang="ru-RU"/>
          </a:p>
        </p:txBody>
      </p:sp>
    </p:spTree>
    <p:extLst>
      <p:ext uri="{BB962C8B-B14F-4D97-AF65-F5344CB8AC3E}">
        <p14:creationId xmlns:p14="http://schemas.microsoft.com/office/powerpoint/2010/main" val="277297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072C5-04AE-4126-9C97-DC7B25C9F323}" type="slidenum">
              <a:rPr lang="ru-RU" smtClean="0"/>
              <a:t>8</a:t>
            </a:fld>
            <a:endParaRPr lang="ru-RU"/>
          </a:p>
        </p:txBody>
      </p:sp>
    </p:spTree>
    <p:extLst>
      <p:ext uri="{BB962C8B-B14F-4D97-AF65-F5344CB8AC3E}">
        <p14:creationId xmlns:p14="http://schemas.microsoft.com/office/powerpoint/2010/main" val="3062776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072C5-04AE-4126-9C97-DC7B25C9F323}" type="slidenum">
              <a:rPr lang="ru-RU" smtClean="0"/>
              <a:t>9</a:t>
            </a:fld>
            <a:endParaRPr lang="ru-RU"/>
          </a:p>
        </p:txBody>
      </p:sp>
    </p:spTree>
    <p:extLst>
      <p:ext uri="{BB962C8B-B14F-4D97-AF65-F5344CB8AC3E}">
        <p14:creationId xmlns:p14="http://schemas.microsoft.com/office/powerpoint/2010/main" val="233105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C5072C5-04AE-4126-9C97-DC7B25C9F323}" type="slidenum">
              <a:rPr lang="ru-RU" smtClean="0"/>
              <a:t>16</a:t>
            </a:fld>
            <a:endParaRPr lang="ru-RU"/>
          </a:p>
        </p:txBody>
      </p:sp>
    </p:spTree>
    <p:extLst>
      <p:ext uri="{BB962C8B-B14F-4D97-AF65-F5344CB8AC3E}">
        <p14:creationId xmlns:p14="http://schemas.microsoft.com/office/powerpoint/2010/main" val="357845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2139619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6" name="Footer Placeholder 5"/>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7" name="Slide Number Placeholder 6"/>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70031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3347726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ru-RU" smtClean="0"/>
              <a:t>Образец заголовка</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894818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1669828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4"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1518730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4"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290967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777012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57737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p>
            <a:pPr marL="12700" marR="12700" indent="320040">
              <a:lnSpc>
                <a:spcPts val="1130"/>
              </a:lnSpc>
            </a:pPr>
            <a:r>
              <a:rPr sz="1050" b="1" spc="-35" dirty="0" smtClean="0">
                <a:latin typeface="Arial"/>
                <a:cs typeface="Arial"/>
              </a:rPr>
              <a:t>А</a:t>
            </a:r>
            <a:r>
              <a:rPr sz="1050" b="1" spc="0" dirty="0" smtClean="0">
                <a:latin typeface="Arial"/>
                <a:cs typeface="Arial"/>
              </a:rPr>
              <a:t>варийно</a:t>
            </a:r>
            <a:r>
              <a:rPr sz="1050" b="1" spc="-5" dirty="0" smtClean="0">
                <a:latin typeface="Arial"/>
                <a:cs typeface="Arial"/>
              </a:rPr>
              <a:t>-</a:t>
            </a:r>
            <a:r>
              <a:rPr sz="1050" b="1" spc="0" dirty="0" smtClean="0">
                <a:latin typeface="Arial"/>
                <a:cs typeface="Arial"/>
              </a:rPr>
              <a:t>спаса</a:t>
            </a:r>
            <a:r>
              <a:rPr sz="1050" b="1" spc="-25" dirty="0" smtClean="0">
                <a:latin typeface="Arial"/>
                <a:cs typeface="Arial"/>
              </a:rPr>
              <a:t>т</a:t>
            </a:r>
            <a:r>
              <a:rPr sz="1050" b="1" spc="0" dirty="0" smtClean="0">
                <a:latin typeface="Arial"/>
                <a:cs typeface="Arial"/>
              </a:rPr>
              <a:t>ельное</a:t>
            </a:r>
            <a:r>
              <a:rPr sz="1050" b="1" spc="10" dirty="0" smtClean="0">
                <a:latin typeface="Arial"/>
                <a:cs typeface="Arial"/>
              </a:rPr>
              <a:t> </a:t>
            </a:r>
            <a:r>
              <a:rPr sz="1050" b="1" spc="0" dirty="0" smtClean="0">
                <a:latin typeface="Arial"/>
                <a:cs typeface="Arial"/>
              </a:rPr>
              <a:t>обеспече</a:t>
            </a:r>
            <a:r>
              <a:rPr sz="1050" b="1" spc="-5" dirty="0" smtClean="0">
                <a:latin typeface="Arial"/>
                <a:cs typeface="Arial"/>
              </a:rPr>
              <a:t>н</a:t>
            </a:r>
            <a:r>
              <a:rPr sz="1050" b="1" spc="0" dirty="0" smtClean="0">
                <a:latin typeface="Arial"/>
                <a:cs typeface="Arial"/>
              </a:rPr>
              <a:t>ие</a:t>
            </a:r>
            <a:r>
              <a:rPr sz="1050" b="1" spc="-20" dirty="0" smtClean="0">
                <a:latin typeface="Arial"/>
                <a:cs typeface="Arial"/>
              </a:rPr>
              <a:t> </a:t>
            </a:r>
            <a:r>
              <a:rPr sz="1050" b="1" spc="0" dirty="0" smtClean="0">
                <a:latin typeface="Arial"/>
                <a:cs typeface="Arial"/>
              </a:rPr>
              <a:t>ра</a:t>
            </a:r>
            <a:r>
              <a:rPr sz="1050" b="1" spc="-5" dirty="0" smtClean="0">
                <a:latin typeface="Arial"/>
                <a:cs typeface="Arial"/>
              </a:rPr>
              <a:t>б</a:t>
            </a:r>
            <a:r>
              <a:rPr sz="1050" b="1" spc="0" dirty="0" smtClean="0">
                <a:latin typeface="Arial"/>
                <a:cs typeface="Arial"/>
              </a:rPr>
              <a:t>от</a:t>
            </a:r>
            <a:r>
              <a:rPr sz="1050" b="1" spc="-30" dirty="0" smtClean="0">
                <a:latin typeface="Arial"/>
                <a:cs typeface="Arial"/>
              </a:rPr>
              <a:t> </a:t>
            </a:r>
            <a:r>
              <a:rPr sz="1050" b="1" spc="0" dirty="0" smtClean="0">
                <a:latin typeface="Arial"/>
                <a:cs typeface="Arial"/>
              </a:rPr>
              <a:t>по об</a:t>
            </a:r>
            <a:r>
              <a:rPr sz="1050" b="1" spc="-30" dirty="0" smtClean="0">
                <a:latin typeface="Arial"/>
                <a:cs typeface="Arial"/>
              </a:rPr>
              <a:t>у</a:t>
            </a:r>
            <a:r>
              <a:rPr sz="1050" b="1" spc="0" dirty="0" smtClean="0">
                <a:latin typeface="Arial"/>
                <a:cs typeface="Arial"/>
              </a:rPr>
              <a:t>с</a:t>
            </a:r>
            <a:r>
              <a:rPr sz="1050" b="1" spc="-25" dirty="0" smtClean="0">
                <a:latin typeface="Arial"/>
                <a:cs typeface="Arial"/>
              </a:rPr>
              <a:t>т</a:t>
            </a:r>
            <a:r>
              <a:rPr sz="1050" b="1" spc="0" dirty="0" smtClean="0">
                <a:latin typeface="Arial"/>
                <a:cs typeface="Arial"/>
              </a:rPr>
              <a:t>ройс</a:t>
            </a:r>
            <a:r>
              <a:rPr sz="1050" b="1" spc="-30" dirty="0" smtClean="0">
                <a:latin typeface="Arial"/>
                <a:cs typeface="Arial"/>
              </a:rPr>
              <a:t>т</a:t>
            </a:r>
            <a:r>
              <a:rPr sz="1050" b="1" spc="0" dirty="0" smtClean="0">
                <a:latin typeface="Arial"/>
                <a:cs typeface="Arial"/>
              </a:rPr>
              <a:t>ву</a:t>
            </a:r>
            <a:r>
              <a:rPr sz="1050" b="1" spc="15" dirty="0" smtClean="0">
                <a:latin typeface="Arial"/>
                <a:cs typeface="Arial"/>
              </a:rPr>
              <a:t> </a:t>
            </a:r>
            <a:r>
              <a:rPr sz="1050" b="1" spc="0" dirty="0" smtClean="0">
                <a:latin typeface="Arial"/>
                <a:cs typeface="Arial"/>
              </a:rPr>
              <a:t>неф</a:t>
            </a:r>
            <a:r>
              <a:rPr sz="1050" b="1" spc="-30" dirty="0" smtClean="0">
                <a:latin typeface="Arial"/>
                <a:cs typeface="Arial"/>
              </a:rPr>
              <a:t>т</a:t>
            </a:r>
            <a:r>
              <a:rPr sz="1050" b="1" spc="0" dirty="0" smtClean="0">
                <a:latin typeface="Arial"/>
                <a:cs typeface="Arial"/>
              </a:rPr>
              <a:t>егазовых</a:t>
            </a:r>
            <a:r>
              <a:rPr sz="1050" b="1" spc="-5" dirty="0" smtClean="0">
                <a:latin typeface="Arial"/>
                <a:cs typeface="Arial"/>
              </a:rPr>
              <a:t> </a:t>
            </a:r>
            <a:r>
              <a:rPr sz="1050" b="1" spc="0" dirty="0" smtClean="0">
                <a:latin typeface="Arial"/>
                <a:cs typeface="Arial"/>
              </a:rPr>
              <a:t>мес</a:t>
            </a:r>
            <a:r>
              <a:rPr sz="1050" b="1" spc="-30" dirty="0" smtClean="0">
                <a:latin typeface="Arial"/>
                <a:cs typeface="Arial"/>
              </a:rPr>
              <a:t>т</a:t>
            </a:r>
            <a:r>
              <a:rPr sz="1050" b="1" spc="0" dirty="0" smtClean="0">
                <a:latin typeface="Arial"/>
                <a:cs typeface="Arial"/>
              </a:rPr>
              <a:t>орождений</a:t>
            </a:r>
            <a:r>
              <a:rPr sz="1050" b="1" spc="-25" dirty="0" smtClean="0">
                <a:latin typeface="Arial"/>
                <a:cs typeface="Arial"/>
              </a:rPr>
              <a:t> </a:t>
            </a:r>
            <a:r>
              <a:rPr sz="1050" b="1" spc="0" dirty="0" smtClean="0">
                <a:latin typeface="Arial"/>
                <a:cs typeface="Arial"/>
              </a:rPr>
              <a:t>на</a:t>
            </a:r>
            <a:r>
              <a:rPr sz="1050" b="1" spc="-5" dirty="0" smtClean="0">
                <a:latin typeface="Arial"/>
                <a:cs typeface="Arial"/>
              </a:rPr>
              <a:t> ш</a:t>
            </a:r>
            <a:r>
              <a:rPr sz="1050" b="1" spc="0" dirty="0" smtClean="0">
                <a:latin typeface="Arial"/>
                <a:cs typeface="Arial"/>
              </a:rPr>
              <a:t>ельфе</a:t>
            </a:r>
            <a:endParaRPr sz="1050">
              <a:latin typeface="Arial"/>
              <a:cs typeface="Arial"/>
            </a:endParaRPr>
          </a:p>
        </p:txBody>
      </p:sp>
      <p:sp>
        <p:nvSpPr>
          <p:cNvPr id="3" name="Holder 3"/>
          <p:cNvSpPr>
            <a:spLocks noGrp="1"/>
          </p:cNvSpPr>
          <p:nvPr>
            <p:ph type="dt" sz="half" idx="6"/>
          </p:nvPr>
        </p:nvSpPr>
        <p:spPr/>
        <p:txBody>
          <a:bodyPr lIns="0" tIns="0" rIns="0" bIns="0"/>
          <a:lstStyle/>
          <a:p>
            <a:pPr marL="12700" marR="12700">
              <a:lnSpc>
                <a:spcPts val="1080"/>
              </a:lnSpc>
            </a:pPr>
            <a:r>
              <a:rPr sz="1000" b="1" spc="-45" dirty="0" smtClean="0">
                <a:solidFill>
                  <a:srgbClr val="2F165F"/>
                </a:solidFill>
                <a:latin typeface="Arial"/>
                <a:cs typeface="Arial"/>
              </a:rPr>
              <a:t>Ф</a:t>
            </a:r>
            <a:r>
              <a:rPr sz="1000" b="1" spc="-60" dirty="0" smtClean="0">
                <a:solidFill>
                  <a:srgbClr val="2F165F"/>
                </a:solidFill>
                <a:latin typeface="Arial"/>
                <a:cs typeface="Arial"/>
              </a:rPr>
              <a:t>Г</a:t>
            </a:r>
            <a:r>
              <a:rPr sz="1000" b="1" spc="-55" dirty="0" smtClean="0">
                <a:solidFill>
                  <a:srgbClr val="2F165F"/>
                </a:solidFill>
                <a:latin typeface="Arial"/>
                <a:cs typeface="Arial"/>
              </a:rPr>
              <a:t>У</a:t>
            </a:r>
            <a:r>
              <a:rPr sz="1000" b="1" spc="-10" dirty="0" smtClean="0">
                <a:solidFill>
                  <a:srgbClr val="2F165F"/>
                </a:solidFill>
                <a:latin typeface="Arial"/>
                <a:cs typeface="Arial"/>
              </a:rPr>
              <a:t>П</a:t>
            </a:r>
            <a:r>
              <a:rPr sz="1000" b="1" spc="95" dirty="0" smtClean="0">
                <a:solidFill>
                  <a:srgbClr val="2F165F"/>
                </a:solidFill>
                <a:latin typeface="Arial"/>
                <a:cs typeface="Arial"/>
              </a:rPr>
              <a:t> </a:t>
            </a:r>
            <a:r>
              <a:rPr sz="1000" b="1" spc="-55" dirty="0" smtClean="0">
                <a:solidFill>
                  <a:srgbClr val="2F165F"/>
                </a:solidFill>
                <a:latin typeface="Arial"/>
                <a:cs typeface="Arial"/>
              </a:rPr>
              <a:t>К</a:t>
            </a:r>
            <a:r>
              <a:rPr sz="1000" b="1" spc="-60" dirty="0" smtClean="0">
                <a:solidFill>
                  <a:srgbClr val="2F165F"/>
                </a:solidFill>
                <a:latin typeface="Arial"/>
                <a:cs typeface="Arial"/>
              </a:rPr>
              <a:t>ГН</a:t>
            </a:r>
            <a:r>
              <a:rPr sz="1000" b="1" spc="-10" dirty="0" smtClean="0">
                <a:solidFill>
                  <a:srgbClr val="2F165F"/>
                </a:solidFill>
                <a:latin typeface="Arial"/>
                <a:cs typeface="Arial"/>
              </a:rPr>
              <a:t>Ц</a:t>
            </a:r>
            <a:r>
              <a:rPr sz="1000" b="1" spc="-5" dirty="0" smtClean="0">
                <a:solidFill>
                  <a:srgbClr val="2F165F"/>
                </a:solidFill>
                <a:latin typeface="Arial"/>
                <a:cs typeface="Arial"/>
              </a:rPr>
              <a:t> </a:t>
            </a:r>
            <a:r>
              <a:rPr sz="1000" b="1" spc="-55" dirty="0" smtClean="0">
                <a:solidFill>
                  <a:srgbClr val="2F165F"/>
                </a:solidFill>
                <a:latin typeface="Arial"/>
                <a:cs typeface="Arial"/>
              </a:rPr>
              <a:t>О</a:t>
            </a:r>
            <a:r>
              <a:rPr sz="1000" b="1" spc="-95" dirty="0" smtClean="0">
                <a:solidFill>
                  <a:srgbClr val="2F165F"/>
                </a:solidFill>
                <a:latin typeface="Arial"/>
                <a:cs typeface="Arial"/>
              </a:rPr>
              <a:t>А</a:t>
            </a:r>
            <a:r>
              <a:rPr sz="1000" b="1" spc="-10" dirty="0" smtClean="0">
                <a:solidFill>
                  <a:srgbClr val="2F165F"/>
                </a:solidFill>
                <a:latin typeface="Arial"/>
                <a:cs typeface="Arial"/>
              </a:rPr>
              <a:t>О</a:t>
            </a:r>
            <a:r>
              <a:rPr sz="1000" b="1" spc="-85" dirty="0" smtClean="0">
                <a:solidFill>
                  <a:srgbClr val="2F165F"/>
                </a:solidFill>
                <a:latin typeface="Arial"/>
                <a:cs typeface="Arial"/>
              </a:rPr>
              <a:t> </a:t>
            </a:r>
            <a:r>
              <a:rPr sz="1000" b="1" spc="-60" dirty="0" smtClean="0">
                <a:solidFill>
                  <a:srgbClr val="2F165F"/>
                </a:solidFill>
                <a:latin typeface="Arial"/>
                <a:cs typeface="Arial"/>
              </a:rPr>
              <a:t>ГН</a:t>
            </a:r>
            <a:r>
              <a:rPr sz="1000" b="1" spc="-55" dirty="0" smtClean="0">
                <a:solidFill>
                  <a:srgbClr val="2F165F"/>
                </a:solidFill>
                <a:latin typeface="Arial"/>
                <a:cs typeface="Arial"/>
              </a:rPr>
              <a:t>И</a:t>
            </a:r>
            <a:r>
              <a:rPr sz="1000" b="1" spc="-60" dirty="0" smtClean="0">
                <a:solidFill>
                  <a:srgbClr val="2F165F"/>
                </a:solidFill>
                <a:latin typeface="Arial"/>
                <a:cs typeface="Arial"/>
              </a:rPr>
              <a:t>НГ</a:t>
            </a:r>
            <a:r>
              <a:rPr sz="1000" b="1" spc="-10" dirty="0" smtClean="0">
                <a:solidFill>
                  <a:srgbClr val="2F165F"/>
                </a:solidFill>
                <a:latin typeface="Arial"/>
                <a:cs typeface="Arial"/>
              </a:rPr>
              <a:t>И</a:t>
            </a:r>
            <a:endParaRPr sz="1000">
              <a:latin typeface="Arial"/>
              <a:cs typeface="Arial"/>
            </a:endParaRPr>
          </a:p>
        </p:txBody>
      </p:sp>
      <p:sp>
        <p:nvSpPr>
          <p:cNvPr id="4" name="Holder 4"/>
          <p:cNvSpPr>
            <a:spLocks noGrp="1"/>
          </p:cNvSpPr>
          <p:nvPr>
            <p:ph type="sldNum" sz="quarter" idx="7"/>
          </p:nvPr>
        </p:nvSpPr>
        <p:spPr/>
        <p:txBody>
          <a:bodyPr lIns="0" tIns="0" rIns="0" bIns="0"/>
          <a:lstStyle/>
          <a:p>
            <a:pPr marL="25400">
              <a:lnSpc>
                <a:spcPct val="100000"/>
              </a:lnSpc>
            </a:pPr>
            <a:fld id="{81D60167-4931-47E6-BA6A-407CBD079E47}" type="slidenum">
              <a:rPr sz="1000" spc="-10" dirty="0" smtClean="0">
                <a:solidFill>
                  <a:srgbClr val="888888"/>
                </a:solidFill>
                <a:latin typeface="Arial"/>
                <a:cs typeface="Arial"/>
              </a:rPr>
              <a:t>‹#›</a:t>
            </a:fld>
            <a:endParaRPr sz="1000">
              <a:latin typeface="Arial"/>
              <a:cs typeface="Arial"/>
            </a:endParaRPr>
          </a:p>
        </p:txBody>
      </p:sp>
    </p:spTree>
    <p:extLst>
      <p:ext uri="{BB962C8B-B14F-4D97-AF65-F5344CB8AC3E}">
        <p14:creationId xmlns:p14="http://schemas.microsoft.com/office/powerpoint/2010/main" val="1073525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p>
            <a:pPr marL="12700" marR="12700" indent="320040">
              <a:lnSpc>
                <a:spcPts val="1130"/>
              </a:lnSpc>
            </a:pPr>
            <a:r>
              <a:rPr sz="1050" b="1" spc="-35" dirty="0" smtClean="0">
                <a:latin typeface="Arial"/>
                <a:cs typeface="Arial"/>
              </a:rPr>
              <a:t>А</a:t>
            </a:r>
            <a:r>
              <a:rPr sz="1050" b="1" spc="0" dirty="0" smtClean="0">
                <a:latin typeface="Arial"/>
                <a:cs typeface="Arial"/>
              </a:rPr>
              <a:t>варийно</a:t>
            </a:r>
            <a:r>
              <a:rPr sz="1050" b="1" spc="-5" dirty="0" smtClean="0">
                <a:latin typeface="Arial"/>
                <a:cs typeface="Arial"/>
              </a:rPr>
              <a:t>-</a:t>
            </a:r>
            <a:r>
              <a:rPr sz="1050" b="1" spc="0" dirty="0" smtClean="0">
                <a:latin typeface="Arial"/>
                <a:cs typeface="Arial"/>
              </a:rPr>
              <a:t>спаса</a:t>
            </a:r>
            <a:r>
              <a:rPr sz="1050" b="1" spc="-25" dirty="0" smtClean="0">
                <a:latin typeface="Arial"/>
                <a:cs typeface="Arial"/>
              </a:rPr>
              <a:t>т</a:t>
            </a:r>
            <a:r>
              <a:rPr sz="1050" b="1" spc="0" dirty="0" smtClean="0">
                <a:latin typeface="Arial"/>
                <a:cs typeface="Arial"/>
              </a:rPr>
              <a:t>ельное</a:t>
            </a:r>
            <a:r>
              <a:rPr sz="1050" b="1" spc="10" dirty="0" smtClean="0">
                <a:latin typeface="Arial"/>
                <a:cs typeface="Arial"/>
              </a:rPr>
              <a:t> </a:t>
            </a:r>
            <a:r>
              <a:rPr sz="1050" b="1" spc="0" dirty="0" smtClean="0">
                <a:latin typeface="Arial"/>
                <a:cs typeface="Arial"/>
              </a:rPr>
              <a:t>обеспече</a:t>
            </a:r>
            <a:r>
              <a:rPr sz="1050" b="1" spc="-5" dirty="0" smtClean="0">
                <a:latin typeface="Arial"/>
                <a:cs typeface="Arial"/>
              </a:rPr>
              <a:t>н</a:t>
            </a:r>
            <a:r>
              <a:rPr sz="1050" b="1" spc="0" dirty="0" smtClean="0">
                <a:latin typeface="Arial"/>
                <a:cs typeface="Arial"/>
              </a:rPr>
              <a:t>ие</a:t>
            </a:r>
            <a:r>
              <a:rPr sz="1050" b="1" spc="-20" dirty="0" smtClean="0">
                <a:latin typeface="Arial"/>
                <a:cs typeface="Arial"/>
              </a:rPr>
              <a:t> </a:t>
            </a:r>
            <a:r>
              <a:rPr sz="1050" b="1" spc="0" dirty="0" smtClean="0">
                <a:latin typeface="Arial"/>
                <a:cs typeface="Arial"/>
              </a:rPr>
              <a:t>ра</a:t>
            </a:r>
            <a:r>
              <a:rPr sz="1050" b="1" spc="-5" dirty="0" smtClean="0">
                <a:latin typeface="Arial"/>
                <a:cs typeface="Arial"/>
              </a:rPr>
              <a:t>б</a:t>
            </a:r>
            <a:r>
              <a:rPr sz="1050" b="1" spc="0" dirty="0" smtClean="0">
                <a:latin typeface="Arial"/>
                <a:cs typeface="Arial"/>
              </a:rPr>
              <a:t>от</a:t>
            </a:r>
            <a:r>
              <a:rPr sz="1050" b="1" spc="-30" dirty="0" smtClean="0">
                <a:latin typeface="Arial"/>
                <a:cs typeface="Arial"/>
              </a:rPr>
              <a:t> </a:t>
            </a:r>
            <a:r>
              <a:rPr sz="1050" b="1" spc="0" dirty="0" smtClean="0">
                <a:latin typeface="Arial"/>
                <a:cs typeface="Arial"/>
              </a:rPr>
              <a:t>по об</a:t>
            </a:r>
            <a:r>
              <a:rPr sz="1050" b="1" spc="-30" dirty="0" smtClean="0">
                <a:latin typeface="Arial"/>
                <a:cs typeface="Arial"/>
              </a:rPr>
              <a:t>у</a:t>
            </a:r>
            <a:r>
              <a:rPr sz="1050" b="1" spc="0" dirty="0" smtClean="0">
                <a:latin typeface="Arial"/>
                <a:cs typeface="Arial"/>
              </a:rPr>
              <a:t>с</a:t>
            </a:r>
            <a:r>
              <a:rPr sz="1050" b="1" spc="-25" dirty="0" smtClean="0">
                <a:latin typeface="Arial"/>
                <a:cs typeface="Arial"/>
              </a:rPr>
              <a:t>т</a:t>
            </a:r>
            <a:r>
              <a:rPr sz="1050" b="1" spc="0" dirty="0" smtClean="0">
                <a:latin typeface="Arial"/>
                <a:cs typeface="Arial"/>
              </a:rPr>
              <a:t>ройс</a:t>
            </a:r>
            <a:r>
              <a:rPr sz="1050" b="1" spc="-30" dirty="0" smtClean="0">
                <a:latin typeface="Arial"/>
                <a:cs typeface="Arial"/>
              </a:rPr>
              <a:t>т</a:t>
            </a:r>
            <a:r>
              <a:rPr sz="1050" b="1" spc="0" dirty="0" smtClean="0">
                <a:latin typeface="Arial"/>
                <a:cs typeface="Arial"/>
              </a:rPr>
              <a:t>ву</a:t>
            </a:r>
            <a:r>
              <a:rPr sz="1050" b="1" spc="15" dirty="0" smtClean="0">
                <a:latin typeface="Arial"/>
                <a:cs typeface="Arial"/>
              </a:rPr>
              <a:t> </a:t>
            </a:r>
            <a:r>
              <a:rPr sz="1050" b="1" spc="0" dirty="0" smtClean="0">
                <a:latin typeface="Arial"/>
                <a:cs typeface="Arial"/>
              </a:rPr>
              <a:t>неф</a:t>
            </a:r>
            <a:r>
              <a:rPr sz="1050" b="1" spc="-30" dirty="0" smtClean="0">
                <a:latin typeface="Arial"/>
                <a:cs typeface="Arial"/>
              </a:rPr>
              <a:t>т</a:t>
            </a:r>
            <a:r>
              <a:rPr sz="1050" b="1" spc="0" dirty="0" smtClean="0">
                <a:latin typeface="Arial"/>
                <a:cs typeface="Arial"/>
              </a:rPr>
              <a:t>егазовых</a:t>
            </a:r>
            <a:r>
              <a:rPr sz="1050" b="1" spc="-5" dirty="0" smtClean="0">
                <a:latin typeface="Arial"/>
                <a:cs typeface="Arial"/>
              </a:rPr>
              <a:t> </a:t>
            </a:r>
            <a:r>
              <a:rPr sz="1050" b="1" spc="0" dirty="0" smtClean="0">
                <a:latin typeface="Arial"/>
                <a:cs typeface="Arial"/>
              </a:rPr>
              <a:t>мес</a:t>
            </a:r>
            <a:r>
              <a:rPr sz="1050" b="1" spc="-30" dirty="0" smtClean="0">
                <a:latin typeface="Arial"/>
                <a:cs typeface="Arial"/>
              </a:rPr>
              <a:t>т</a:t>
            </a:r>
            <a:r>
              <a:rPr sz="1050" b="1" spc="0" dirty="0" smtClean="0">
                <a:latin typeface="Arial"/>
                <a:cs typeface="Arial"/>
              </a:rPr>
              <a:t>орождений</a:t>
            </a:r>
            <a:r>
              <a:rPr sz="1050" b="1" spc="-25" dirty="0" smtClean="0">
                <a:latin typeface="Arial"/>
                <a:cs typeface="Arial"/>
              </a:rPr>
              <a:t> </a:t>
            </a:r>
            <a:r>
              <a:rPr sz="1050" b="1" spc="0" dirty="0" smtClean="0">
                <a:latin typeface="Arial"/>
                <a:cs typeface="Arial"/>
              </a:rPr>
              <a:t>на</a:t>
            </a:r>
            <a:r>
              <a:rPr sz="1050" b="1" spc="-5" dirty="0" smtClean="0">
                <a:latin typeface="Arial"/>
                <a:cs typeface="Arial"/>
              </a:rPr>
              <a:t> ш</a:t>
            </a:r>
            <a:r>
              <a:rPr sz="1050" b="1" spc="0" dirty="0" smtClean="0">
                <a:latin typeface="Arial"/>
                <a:cs typeface="Arial"/>
              </a:rPr>
              <a:t>ельфе</a:t>
            </a:r>
            <a:endParaRPr sz="1050">
              <a:latin typeface="Arial"/>
              <a:cs typeface="Arial"/>
            </a:endParaRPr>
          </a:p>
        </p:txBody>
      </p:sp>
      <p:sp>
        <p:nvSpPr>
          <p:cNvPr id="6" name="Holder 6"/>
          <p:cNvSpPr>
            <a:spLocks noGrp="1"/>
          </p:cNvSpPr>
          <p:nvPr>
            <p:ph type="dt" sz="half" idx="6"/>
          </p:nvPr>
        </p:nvSpPr>
        <p:spPr/>
        <p:txBody>
          <a:bodyPr lIns="0" tIns="0" rIns="0" bIns="0"/>
          <a:lstStyle/>
          <a:p>
            <a:pPr marL="12700" marR="12700">
              <a:lnSpc>
                <a:spcPts val="1080"/>
              </a:lnSpc>
            </a:pPr>
            <a:r>
              <a:rPr sz="1000" b="1" spc="-45" dirty="0" smtClean="0">
                <a:solidFill>
                  <a:srgbClr val="2F165F"/>
                </a:solidFill>
                <a:latin typeface="Arial"/>
                <a:cs typeface="Arial"/>
              </a:rPr>
              <a:t>Ф</a:t>
            </a:r>
            <a:r>
              <a:rPr sz="1000" b="1" spc="-60" dirty="0" smtClean="0">
                <a:solidFill>
                  <a:srgbClr val="2F165F"/>
                </a:solidFill>
                <a:latin typeface="Arial"/>
                <a:cs typeface="Arial"/>
              </a:rPr>
              <a:t>Г</a:t>
            </a:r>
            <a:r>
              <a:rPr sz="1000" b="1" spc="-55" dirty="0" smtClean="0">
                <a:solidFill>
                  <a:srgbClr val="2F165F"/>
                </a:solidFill>
                <a:latin typeface="Arial"/>
                <a:cs typeface="Arial"/>
              </a:rPr>
              <a:t>У</a:t>
            </a:r>
            <a:r>
              <a:rPr sz="1000" b="1" spc="-10" dirty="0" smtClean="0">
                <a:solidFill>
                  <a:srgbClr val="2F165F"/>
                </a:solidFill>
                <a:latin typeface="Arial"/>
                <a:cs typeface="Arial"/>
              </a:rPr>
              <a:t>П</a:t>
            </a:r>
            <a:r>
              <a:rPr sz="1000" b="1" spc="95" dirty="0" smtClean="0">
                <a:solidFill>
                  <a:srgbClr val="2F165F"/>
                </a:solidFill>
                <a:latin typeface="Arial"/>
                <a:cs typeface="Arial"/>
              </a:rPr>
              <a:t> </a:t>
            </a:r>
            <a:r>
              <a:rPr sz="1000" b="1" spc="-55" dirty="0" smtClean="0">
                <a:solidFill>
                  <a:srgbClr val="2F165F"/>
                </a:solidFill>
                <a:latin typeface="Arial"/>
                <a:cs typeface="Arial"/>
              </a:rPr>
              <a:t>К</a:t>
            </a:r>
            <a:r>
              <a:rPr sz="1000" b="1" spc="-60" dirty="0" smtClean="0">
                <a:solidFill>
                  <a:srgbClr val="2F165F"/>
                </a:solidFill>
                <a:latin typeface="Arial"/>
                <a:cs typeface="Arial"/>
              </a:rPr>
              <a:t>ГН</a:t>
            </a:r>
            <a:r>
              <a:rPr sz="1000" b="1" spc="-10" dirty="0" smtClean="0">
                <a:solidFill>
                  <a:srgbClr val="2F165F"/>
                </a:solidFill>
                <a:latin typeface="Arial"/>
                <a:cs typeface="Arial"/>
              </a:rPr>
              <a:t>Ц</a:t>
            </a:r>
            <a:r>
              <a:rPr sz="1000" b="1" spc="-5" dirty="0" smtClean="0">
                <a:solidFill>
                  <a:srgbClr val="2F165F"/>
                </a:solidFill>
                <a:latin typeface="Arial"/>
                <a:cs typeface="Arial"/>
              </a:rPr>
              <a:t> </a:t>
            </a:r>
            <a:r>
              <a:rPr sz="1000" b="1" spc="-55" dirty="0" smtClean="0">
                <a:solidFill>
                  <a:srgbClr val="2F165F"/>
                </a:solidFill>
                <a:latin typeface="Arial"/>
                <a:cs typeface="Arial"/>
              </a:rPr>
              <a:t>О</a:t>
            </a:r>
            <a:r>
              <a:rPr sz="1000" b="1" spc="-95" dirty="0" smtClean="0">
                <a:solidFill>
                  <a:srgbClr val="2F165F"/>
                </a:solidFill>
                <a:latin typeface="Arial"/>
                <a:cs typeface="Arial"/>
              </a:rPr>
              <a:t>А</a:t>
            </a:r>
            <a:r>
              <a:rPr sz="1000" b="1" spc="-10" dirty="0" smtClean="0">
                <a:solidFill>
                  <a:srgbClr val="2F165F"/>
                </a:solidFill>
                <a:latin typeface="Arial"/>
                <a:cs typeface="Arial"/>
              </a:rPr>
              <a:t>О</a:t>
            </a:r>
            <a:r>
              <a:rPr sz="1000" b="1" spc="-85" dirty="0" smtClean="0">
                <a:solidFill>
                  <a:srgbClr val="2F165F"/>
                </a:solidFill>
                <a:latin typeface="Arial"/>
                <a:cs typeface="Arial"/>
              </a:rPr>
              <a:t> </a:t>
            </a:r>
            <a:r>
              <a:rPr sz="1000" b="1" spc="-60" dirty="0" smtClean="0">
                <a:solidFill>
                  <a:srgbClr val="2F165F"/>
                </a:solidFill>
                <a:latin typeface="Arial"/>
                <a:cs typeface="Arial"/>
              </a:rPr>
              <a:t>ГН</a:t>
            </a:r>
            <a:r>
              <a:rPr sz="1000" b="1" spc="-55" dirty="0" smtClean="0">
                <a:solidFill>
                  <a:srgbClr val="2F165F"/>
                </a:solidFill>
                <a:latin typeface="Arial"/>
                <a:cs typeface="Arial"/>
              </a:rPr>
              <a:t>И</a:t>
            </a:r>
            <a:r>
              <a:rPr sz="1000" b="1" spc="-60" dirty="0" smtClean="0">
                <a:solidFill>
                  <a:srgbClr val="2F165F"/>
                </a:solidFill>
                <a:latin typeface="Arial"/>
                <a:cs typeface="Arial"/>
              </a:rPr>
              <a:t>НГ</a:t>
            </a:r>
            <a:r>
              <a:rPr sz="1000" b="1" spc="-10" dirty="0" smtClean="0">
                <a:solidFill>
                  <a:srgbClr val="2F165F"/>
                </a:solidFill>
                <a:latin typeface="Arial"/>
                <a:cs typeface="Arial"/>
              </a:rPr>
              <a:t>И</a:t>
            </a:r>
            <a:endParaRPr sz="1000">
              <a:latin typeface="Arial"/>
              <a:cs typeface="Arial"/>
            </a:endParaRPr>
          </a:p>
        </p:txBody>
      </p:sp>
      <p:sp>
        <p:nvSpPr>
          <p:cNvPr id="7" name="Holder 7"/>
          <p:cNvSpPr>
            <a:spLocks noGrp="1"/>
          </p:cNvSpPr>
          <p:nvPr>
            <p:ph type="sldNum" sz="quarter" idx="7"/>
          </p:nvPr>
        </p:nvSpPr>
        <p:spPr/>
        <p:txBody>
          <a:bodyPr lIns="0" tIns="0" rIns="0" bIns="0"/>
          <a:lstStyle/>
          <a:p>
            <a:pPr marL="25400">
              <a:lnSpc>
                <a:spcPct val="100000"/>
              </a:lnSpc>
            </a:pPr>
            <a:fld id="{81D60167-4931-47E6-BA6A-407CBD079E47}" type="slidenum">
              <a:rPr sz="1000" spc="-10" dirty="0" smtClean="0">
                <a:solidFill>
                  <a:srgbClr val="888888"/>
                </a:solidFill>
                <a:latin typeface="Arial"/>
                <a:cs typeface="Arial"/>
              </a:rPr>
              <a:t>‹#›</a:t>
            </a:fld>
            <a:endParaRPr sz="1000">
              <a:latin typeface="Arial"/>
              <a:cs typeface="Arial"/>
            </a:endParaRPr>
          </a:p>
        </p:txBody>
      </p:sp>
    </p:spTree>
    <p:extLst>
      <p:ext uri="{BB962C8B-B14F-4D97-AF65-F5344CB8AC3E}">
        <p14:creationId xmlns:p14="http://schemas.microsoft.com/office/powerpoint/2010/main" val="346813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1948053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49826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6" name="Footer Placeholder 5"/>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7" name="Slide Number Placeholder 6"/>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24753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8" name="Footer Placeholder 7"/>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9" name="Slide Number Placeholder 8"/>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2150477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3"/>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4"/>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251668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2"/>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3"/>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69585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5"/>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6"/>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3526814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6" name="Footer Placeholder 5"/>
          <p:cNvSpPr>
            <a:spLocks noGrp="1"/>
          </p:cNvSpPr>
          <p:nvPr>
            <p:ph type="ftr" sz="quarter" idx="11"/>
          </p:nvPr>
        </p:nvSpPr>
        <p:spPr/>
        <p:txBody>
          <a:body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7" name="Slide Number Placeholder 6"/>
          <p:cNvSpPr>
            <a:spLocks noGrp="1"/>
          </p:cNvSpPr>
          <p:nvPr>
            <p:ph type="sldNum" sz="quarter" idx="12"/>
          </p:nvPr>
        </p:nvSpPr>
        <p:spPr/>
        <p:txBody>
          <a:body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1747681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marL="12700" marR="12700">
              <a:lnSpc>
                <a:spcPts val="1080"/>
              </a:lnSpc>
            </a:pPr>
            <a:r>
              <a:rPr lang="ru-RU" sz="1000" b="1" spc="-45" smtClean="0">
                <a:solidFill>
                  <a:srgbClr val="2F165F"/>
                </a:solidFill>
                <a:latin typeface="Arial"/>
                <a:cs typeface="Arial"/>
              </a:rPr>
              <a:t>Ф</a:t>
            </a:r>
            <a:r>
              <a:rPr lang="ru-RU" sz="1000" b="1" spc="-60" smtClean="0">
                <a:solidFill>
                  <a:srgbClr val="2F165F"/>
                </a:solidFill>
                <a:latin typeface="Arial"/>
                <a:cs typeface="Arial"/>
              </a:rPr>
              <a:t>Г</a:t>
            </a:r>
            <a:r>
              <a:rPr lang="ru-RU" sz="1000" b="1" spc="-55" smtClean="0">
                <a:solidFill>
                  <a:srgbClr val="2F165F"/>
                </a:solidFill>
                <a:latin typeface="Arial"/>
                <a:cs typeface="Arial"/>
              </a:rPr>
              <a:t>У</a:t>
            </a:r>
            <a:r>
              <a:rPr lang="ru-RU" sz="1000" b="1" spc="-10" smtClean="0">
                <a:solidFill>
                  <a:srgbClr val="2F165F"/>
                </a:solidFill>
                <a:latin typeface="Arial"/>
                <a:cs typeface="Arial"/>
              </a:rPr>
              <a:t>П</a:t>
            </a:r>
            <a:r>
              <a:rPr lang="ru-RU" sz="1000" b="1" spc="95" smtClean="0">
                <a:solidFill>
                  <a:srgbClr val="2F165F"/>
                </a:solidFill>
                <a:latin typeface="Arial"/>
                <a:cs typeface="Arial"/>
              </a:rPr>
              <a:t> </a:t>
            </a:r>
            <a:r>
              <a:rPr lang="ru-RU" sz="1000" b="1" spc="-55" smtClean="0">
                <a:solidFill>
                  <a:srgbClr val="2F165F"/>
                </a:solidFill>
                <a:latin typeface="Arial"/>
                <a:cs typeface="Arial"/>
              </a:rPr>
              <a:t>К</a:t>
            </a:r>
            <a:r>
              <a:rPr lang="ru-RU" sz="1000" b="1" spc="-60" smtClean="0">
                <a:solidFill>
                  <a:srgbClr val="2F165F"/>
                </a:solidFill>
                <a:latin typeface="Arial"/>
                <a:cs typeface="Arial"/>
              </a:rPr>
              <a:t>ГН</a:t>
            </a:r>
            <a:r>
              <a:rPr lang="ru-RU" sz="1000" b="1" spc="-10" smtClean="0">
                <a:solidFill>
                  <a:srgbClr val="2F165F"/>
                </a:solidFill>
                <a:latin typeface="Arial"/>
                <a:cs typeface="Arial"/>
              </a:rPr>
              <a:t>Ц</a:t>
            </a:r>
            <a:r>
              <a:rPr lang="ru-RU" sz="1000" b="1" spc="-5" smtClean="0">
                <a:solidFill>
                  <a:srgbClr val="2F165F"/>
                </a:solidFill>
                <a:latin typeface="Arial"/>
                <a:cs typeface="Arial"/>
              </a:rPr>
              <a:t> </a:t>
            </a:r>
            <a:r>
              <a:rPr lang="ru-RU" sz="1000" b="1" spc="-55" smtClean="0">
                <a:solidFill>
                  <a:srgbClr val="2F165F"/>
                </a:solidFill>
                <a:latin typeface="Arial"/>
                <a:cs typeface="Arial"/>
              </a:rPr>
              <a:t>О</a:t>
            </a:r>
            <a:r>
              <a:rPr lang="ru-RU" sz="1000" b="1" spc="-95" smtClean="0">
                <a:solidFill>
                  <a:srgbClr val="2F165F"/>
                </a:solidFill>
                <a:latin typeface="Arial"/>
                <a:cs typeface="Arial"/>
              </a:rPr>
              <a:t>А</a:t>
            </a:r>
            <a:r>
              <a:rPr lang="ru-RU" sz="1000" b="1" spc="-10" smtClean="0">
                <a:solidFill>
                  <a:srgbClr val="2F165F"/>
                </a:solidFill>
                <a:latin typeface="Arial"/>
                <a:cs typeface="Arial"/>
              </a:rPr>
              <a:t>О</a:t>
            </a:r>
            <a:r>
              <a:rPr lang="ru-RU" sz="1000" b="1" spc="-85" smtClean="0">
                <a:solidFill>
                  <a:srgbClr val="2F165F"/>
                </a:solidFill>
                <a:latin typeface="Arial"/>
                <a:cs typeface="Arial"/>
              </a:rPr>
              <a:t> </a:t>
            </a:r>
            <a:r>
              <a:rPr lang="ru-RU" sz="1000" b="1" spc="-60" smtClean="0">
                <a:solidFill>
                  <a:srgbClr val="2F165F"/>
                </a:solidFill>
                <a:latin typeface="Arial"/>
                <a:cs typeface="Arial"/>
              </a:rPr>
              <a:t>ГН</a:t>
            </a:r>
            <a:r>
              <a:rPr lang="ru-RU" sz="1000" b="1" spc="-55" smtClean="0">
                <a:solidFill>
                  <a:srgbClr val="2F165F"/>
                </a:solidFill>
                <a:latin typeface="Arial"/>
                <a:cs typeface="Arial"/>
              </a:rPr>
              <a:t>И</a:t>
            </a:r>
            <a:r>
              <a:rPr lang="ru-RU" sz="1000" b="1" spc="-60" smtClean="0">
                <a:solidFill>
                  <a:srgbClr val="2F165F"/>
                </a:solidFill>
                <a:latin typeface="Arial"/>
                <a:cs typeface="Arial"/>
              </a:rPr>
              <a:t>НГ</a:t>
            </a:r>
            <a:r>
              <a:rPr lang="ru-RU" sz="1000" b="1" spc="-10" smtClean="0">
                <a:solidFill>
                  <a:srgbClr val="2F165F"/>
                </a:solidFill>
                <a:latin typeface="Arial"/>
                <a:cs typeface="Arial"/>
              </a:rPr>
              <a:t>И</a:t>
            </a:r>
            <a:endParaRPr lang="ru-RU" sz="1000">
              <a:latin typeface="Arial"/>
              <a:cs typeface="Aria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marL="12700" marR="12700" indent="320040">
              <a:lnSpc>
                <a:spcPts val="1130"/>
              </a:lnSpc>
            </a:pPr>
            <a:r>
              <a:rPr lang="ru-RU" sz="1050" b="1" spc="-35" smtClean="0">
                <a:latin typeface="Arial"/>
                <a:cs typeface="Arial"/>
              </a:rPr>
              <a:t>А</a:t>
            </a:r>
            <a:r>
              <a:rPr lang="ru-RU" sz="1050" b="1" spc="0" smtClean="0">
                <a:latin typeface="Arial"/>
                <a:cs typeface="Arial"/>
              </a:rPr>
              <a:t>варийно</a:t>
            </a:r>
            <a:r>
              <a:rPr lang="ru-RU" sz="1050" b="1" spc="-5" smtClean="0">
                <a:latin typeface="Arial"/>
                <a:cs typeface="Arial"/>
              </a:rPr>
              <a:t>-</a:t>
            </a:r>
            <a:r>
              <a:rPr lang="ru-RU" sz="1050" b="1" spc="0" smtClean="0">
                <a:latin typeface="Arial"/>
                <a:cs typeface="Arial"/>
              </a:rPr>
              <a:t>спаса</a:t>
            </a:r>
            <a:r>
              <a:rPr lang="ru-RU" sz="1050" b="1" spc="-25" smtClean="0">
                <a:latin typeface="Arial"/>
                <a:cs typeface="Arial"/>
              </a:rPr>
              <a:t>т</a:t>
            </a:r>
            <a:r>
              <a:rPr lang="ru-RU" sz="1050" b="1" spc="0" smtClean="0">
                <a:latin typeface="Arial"/>
                <a:cs typeface="Arial"/>
              </a:rPr>
              <a:t>ельное</a:t>
            </a:r>
            <a:r>
              <a:rPr lang="ru-RU" sz="1050" b="1" spc="10" smtClean="0">
                <a:latin typeface="Arial"/>
                <a:cs typeface="Arial"/>
              </a:rPr>
              <a:t> </a:t>
            </a:r>
            <a:r>
              <a:rPr lang="ru-RU" sz="1050" b="1" spc="0" smtClean="0">
                <a:latin typeface="Arial"/>
                <a:cs typeface="Arial"/>
              </a:rPr>
              <a:t>обеспече</a:t>
            </a:r>
            <a:r>
              <a:rPr lang="ru-RU" sz="1050" b="1" spc="-5" smtClean="0">
                <a:latin typeface="Arial"/>
                <a:cs typeface="Arial"/>
              </a:rPr>
              <a:t>н</a:t>
            </a:r>
            <a:r>
              <a:rPr lang="ru-RU" sz="1050" b="1" spc="0" smtClean="0">
                <a:latin typeface="Arial"/>
                <a:cs typeface="Arial"/>
              </a:rPr>
              <a:t>ие</a:t>
            </a:r>
            <a:r>
              <a:rPr lang="ru-RU" sz="1050" b="1" spc="-20" smtClean="0">
                <a:latin typeface="Arial"/>
                <a:cs typeface="Arial"/>
              </a:rPr>
              <a:t> </a:t>
            </a:r>
            <a:r>
              <a:rPr lang="ru-RU" sz="1050" b="1" spc="0" smtClean="0">
                <a:latin typeface="Arial"/>
                <a:cs typeface="Arial"/>
              </a:rPr>
              <a:t>ра</a:t>
            </a:r>
            <a:r>
              <a:rPr lang="ru-RU" sz="1050" b="1" spc="-5" smtClean="0">
                <a:latin typeface="Arial"/>
                <a:cs typeface="Arial"/>
              </a:rPr>
              <a:t>б</a:t>
            </a:r>
            <a:r>
              <a:rPr lang="ru-RU" sz="1050" b="1" spc="0" smtClean="0">
                <a:latin typeface="Arial"/>
                <a:cs typeface="Arial"/>
              </a:rPr>
              <a:t>от</a:t>
            </a:r>
            <a:r>
              <a:rPr lang="ru-RU" sz="1050" b="1" spc="-30" smtClean="0">
                <a:latin typeface="Arial"/>
                <a:cs typeface="Arial"/>
              </a:rPr>
              <a:t> </a:t>
            </a:r>
            <a:r>
              <a:rPr lang="ru-RU" sz="1050" b="1" spc="0" smtClean="0">
                <a:latin typeface="Arial"/>
                <a:cs typeface="Arial"/>
              </a:rPr>
              <a:t>по об</a:t>
            </a:r>
            <a:r>
              <a:rPr lang="ru-RU" sz="1050" b="1" spc="-30" smtClean="0">
                <a:latin typeface="Arial"/>
                <a:cs typeface="Arial"/>
              </a:rPr>
              <a:t>у</a:t>
            </a:r>
            <a:r>
              <a:rPr lang="ru-RU" sz="1050" b="1" spc="0" smtClean="0">
                <a:latin typeface="Arial"/>
                <a:cs typeface="Arial"/>
              </a:rPr>
              <a:t>с</a:t>
            </a:r>
            <a:r>
              <a:rPr lang="ru-RU" sz="1050" b="1" spc="-25" smtClean="0">
                <a:latin typeface="Arial"/>
                <a:cs typeface="Arial"/>
              </a:rPr>
              <a:t>т</a:t>
            </a:r>
            <a:r>
              <a:rPr lang="ru-RU" sz="1050" b="1" spc="0" smtClean="0">
                <a:latin typeface="Arial"/>
                <a:cs typeface="Arial"/>
              </a:rPr>
              <a:t>ройс</a:t>
            </a:r>
            <a:r>
              <a:rPr lang="ru-RU" sz="1050" b="1" spc="-30" smtClean="0">
                <a:latin typeface="Arial"/>
                <a:cs typeface="Arial"/>
              </a:rPr>
              <a:t>т</a:t>
            </a:r>
            <a:r>
              <a:rPr lang="ru-RU" sz="1050" b="1" spc="0" smtClean="0">
                <a:latin typeface="Arial"/>
                <a:cs typeface="Arial"/>
              </a:rPr>
              <a:t>ву</a:t>
            </a:r>
            <a:r>
              <a:rPr lang="ru-RU" sz="1050" b="1" spc="15" smtClean="0">
                <a:latin typeface="Arial"/>
                <a:cs typeface="Arial"/>
              </a:rPr>
              <a:t> </a:t>
            </a:r>
            <a:r>
              <a:rPr lang="ru-RU" sz="1050" b="1" spc="0" smtClean="0">
                <a:latin typeface="Arial"/>
                <a:cs typeface="Arial"/>
              </a:rPr>
              <a:t>неф</a:t>
            </a:r>
            <a:r>
              <a:rPr lang="ru-RU" sz="1050" b="1" spc="-30" smtClean="0">
                <a:latin typeface="Arial"/>
                <a:cs typeface="Arial"/>
              </a:rPr>
              <a:t>т</a:t>
            </a:r>
            <a:r>
              <a:rPr lang="ru-RU" sz="1050" b="1" spc="0" smtClean="0">
                <a:latin typeface="Arial"/>
                <a:cs typeface="Arial"/>
              </a:rPr>
              <a:t>егазовых</a:t>
            </a:r>
            <a:r>
              <a:rPr lang="ru-RU" sz="1050" b="1" spc="-5" smtClean="0">
                <a:latin typeface="Arial"/>
                <a:cs typeface="Arial"/>
              </a:rPr>
              <a:t> </a:t>
            </a:r>
            <a:r>
              <a:rPr lang="ru-RU" sz="1050" b="1" spc="0" smtClean="0">
                <a:latin typeface="Arial"/>
                <a:cs typeface="Arial"/>
              </a:rPr>
              <a:t>мес</a:t>
            </a:r>
            <a:r>
              <a:rPr lang="ru-RU" sz="1050" b="1" spc="-30" smtClean="0">
                <a:latin typeface="Arial"/>
                <a:cs typeface="Arial"/>
              </a:rPr>
              <a:t>т</a:t>
            </a:r>
            <a:r>
              <a:rPr lang="ru-RU" sz="1050" b="1" spc="0" smtClean="0">
                <a:latin typeface="Arial"/>
                <a:cs typeface="Arial"/>
              </a:rPr>
              <a:t>орождений</a:t>
            </a:r>
            <a:r>
              <a:rPr lang="ru-RU" sz="1050" b="1" spc="-25" smtClean="0">
                <a:latin typeface="Arial"/>
                <a:cs typeface="Arial"/>
              </a:rPr>
              <a:t> </a:t>
            </a:r>
            <a:r>
              <a:rPr lang="ru-RU" sz="1050" b="1" spc="0" smtClean="0">
                <a:latin typeface="Arial"/>
                <a:cs typeface="Arial"/>
              </a:rPr>
              <a:t>на</a:t>
            </a:r>
            <a:r>
              <a:rPr lang="ru-RU" sz="1050" b="1" spc="-5" smtClean="0">
                <a:latin typeface="Arial"/>
                <a:cs typeface="Arial"/>
              </a:rPr>
              <a:t> ш</a:t>
            </a:r>
            <a:r>
              <a:rPr lang="ru-RU" sz="1050" b="1" spc="0" smtClean="0">
                <a:latin typeface="Arial"/>
                <a:cs typeface="Arial"/>
              </a:rPr>
              <a:t>ельфе</a:t>
            </a:r>
            <a:endParaRPr lang="ru-RU" sz="1050">
              <a:latin typeface="Arial"/>
              <a:cs typeface="Arial"/>
            </a:endParaRPr>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marL="25400">
              <a:lnSpc>
                <a:spcPct val="100000"/>
              </a:lnSpc>
            </a:pPr>
            <a:fld id="{81D60167-4931-47E6-BA6A-407CBD079E47}" type="slidenum">
              <a:rPr lang="ru-RU" sz="1000" spc="-10" smtClean="0">
                <a:solidFill>
                  <a:srgbClr val="888888"/>
                </a:solidFill>
                <a:latin typeface="Arial"/>
                <a:cs typeface="Arial"/>
              </a:rPr>
              <a:t>‹#›</a:t>
            </a:fld>
            <a:endParaRPr lang="ru-RU" sz="1000">
              <a:latin typeface="Arial"/>
              <a:cs typeface="Arial"/>
            </a:endParaRPr>
          </a:p>
        </p:txBody>
      </p:sp>
    </p:spTree>
    <p:extLst>
      <p:ext uri="{BB962C8B-B14F-4D97-AF65-F5344CB8AC3E}">
        <p14:creationId xmlns:p14="http://schemas.microsoft.com/office/powerpoint/2010/main" val="4276959631"/>
      </p:ext>
    </p:extLst>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11.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3" Type="http://schemas.openxmlformats.org/officeDocument/2006/relationships/image" Target="../media/image120.jp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image" Target="../media/image29.png"/><Relationship Id="rId16" Type="http://schemas.openxmlformats.org/officeDocument/2006/relationships/image" Target="../media/image133.png"/><Relationship Id="rId20" Type="http://schemas.openxmlformats.org/officeDocument/2006/relationships/image" Target="../media/image137.jp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19" Type="http://schemas.openxmlformats.org/officeDocument/2006/relationships/image" Target="../media/image136.jp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1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jpg"/><Relationship Id="rId18" Type="http://schemas.openxmlformats.org/officeDocument/2006/relationships/image" Target="../media/image153.png"/><Relationship Id="rId3" Type="http://schemas.openxmlformats.org/officeDocument/2006/relationships/image" Target="../media/image139.jpg"/><Relationship Id="rId7" Type="http://schemas.openxmlformats.org/officeDocument/2006/relationships/image" Target="../media/image142.png"/><Relationship Id="rId12" Type="http://schemas.openxmlformats.org/officeDocument/2006/relationships/image" Target="../media/image147.jpg"/><Relationship Id="rId17" Type="http://schemas.openxmlformats.org/officeDocument/2006/relationships/image" Target="../media/image152.png"/><Relationship Id="rId2" Type="http://schemas.openxmlformats.org/officeDocument/2006/relationships/image" Target="../media/image138.png"/><Relationship Id="rId16" Type="http://schemas.openxmlformats.org/officeDocument/2006/relationships/image" Target="../media/image151.png"/><Relationship Id="rId1" Type="http://schemas.openxmlformats.org/officeDocument/2006/relationships/slideLayout" Target="../slideLayouts/slideLayout19.xml"/><Relationship Id="rId6" Type="http://schemas.openxmlformats.org/officeDocument/2006/relationships/image" Target="../media/image141.jp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jpg"/><Relationship Id="rId4" Type="http://schemas.openxmlformats.org/officeDocument/2006/relationships/image" Target="../media/image12.png"/><Relationship Id="rId9" Type="http://schemas.openxmlformats.org/officeDocument/2006/relationships/image" Target="../media/image144.png"/><Relationship Id="rId14" Type="http://schemas.openxmlformats.org/officeDocument/2006/relationships/image" Target="../media/image149.png"/></Relationships>
</file>

<file path=ppt/slides/_rels/slide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63.emf"/></Relationships>
</file>

<file path=ppt/slides/_rels/slide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0.png"/><Relationship Id="rId21" Type="http://schemas.openxmlformats.org/officeDocument/2006/relationships/image" Target="../media/image27.png"/><Relationship Id="rId7" Type="http://schemas.openxmlformats.org/officeDocument/2006/relationships/image" Target="../media/image13.jp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26" Type="http://schemas.openxmlformats.org/officeDocument/2006/relationships/image" Target="../media/image51.png"/><Relationship Id="rId21" Type="http://schemas.openxmlformats.org/officeDocument/2006/relationships/image" Target="../media/image46.png"/><Relationship Id="rId42" Type="http://schemas.openxmlformats.org/officeDocument/2006/relationships/image" Target="../media/image67.png"/><Relationship Id="rId47" Type="http://schemas.openxmlformats.org/officeDocument/2006/relationships/image" Target="../media/image72.png"/><Relationship Id="rId63" Type="http://schemas.openxmlformats.org/officeDocument/2006/relationships/image" Target="../media/image88.png"/><Relationship Id="rId68" Type="http://schemas.openxmlformats.org/officeDocument/2006/relationships/image" Target="../media/image93.png"/><Relationship Id="rId84" Type="http://schemas.openxmlformats.org/officeDocument/2006/relationships/image" Target="../media/image109.png"/><Relationship Id="rId89" Type="http://schemas.openxmlformats.org/officeDocument/2006/relationships/image" Target="../media/image114.png"/><Relationship Id="rId16" Type="http://schemas.openxmlformats.org/officeDocument/2006/relationships/image" Target="../media/image41.png"/><Relationship Id="rId11" Type="http://schemas.openxmlformats.org/officeDocument/2006/relationships/image" Target="../media/image36.png"/><Relationship Id="rId32" Type="http://schemas.openxmlformats.org/officeDocument/2006/relationships/image" Target="../media/image57.png"/><Relationship Id="rId37" Type="http://schemas.openxmlformats.org/officeDocument/2006/relationships/image" Target="../media/image62.png"/><Relationship Id="rId53" Type="http://schemas.openxmlformats.org/officeDocument/2006/relationships/image" Target="../media/image78.png"/><Relationship Id="rId58" Type="http://schemas.openxmlformats.org/officeDocument/2006/relationships/image" Target="../media/image83.png"/><Relationship Id="rId74" Type="http://schemas.openxmlformats.org/officeDocument/2006/relationships/image" Target="../media/image99.png"/><Relationship Id="rId79" Type="http://schemas.openxmlformats.org/officeDocument/2006/relationships/image" Target="../media/image104.png"/><Relationship Id="rId5" Type="http://schemas.openxmlformats.org/officeDocument/2006/relationships/image" Target="../media/image30.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48" Type="http://schemas.openxmlformats.org/officeDocument/2006/relationships/image" Target="../media/image73.png"/><Relationship Id="rId56" Type="http://schemas.openxmlformats.org/officeDocument/2006/relationships/image" Target="../media/image81.png"/><Relationship Id="rId64" Type="http://schemas.openxmlformats.org/officeDocument/2006/relationships/image" Target="../media/image89.png"/><Relationship Id="rId69" Type="http://schemas.openxmlformats.org/officeDocument/2006/relationships/image" Target="../media/image94.png"/><Relationship Id="rId77" Type="http://schemas.openxmlformats.org/officeDocument/2006/relationships/image" Target="../media/image102.png"/><Relationship Id="rId8" Type="http://schemas.openxmlformats.org/officeDocument/2006/relationships/image" Target="../media/image33.png"/><Relationship Id="rId51" Type="http://schemas.openxmlformats.org/officeDocument/2006/relationships/image" Target="../media/image76.png"/><Relationship Id="rId72" Type="http://schemas.openxmlformats.org/officeDocument/2006/relationships/image" Target="../media/image97.png"/><Relationship Id="rId80" Type="http://schemas.openxmlformats.org/officeDocument/2006/relationships/image" Target="../media/image105.png"/><Relationship Id="rId85" Type="http://schemas.openxmlformats.org/officeDocument/2006/relationships/image" Target="../media/image110.png"/><Relationship Id="rId3" Type="http://schemas.microsoft.com/office/2007/relationships/hdphoto" Target="../media/hdphoto1.wdp"/><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46" Type="http://schemas.openxmlformats.org/officeDocument/2006/relationships/image" Target="../media/image71.png"/><Relationship Id="rId59" Type="http://schemas.openxmlformats.org/officeDocument/2006/relationships/image" Target="../media/image84.png"/><Relationship Id="rId67" Type="http://schemas.openxmlformats.org/officeDocument/2006/relationships/image" Target="../media/image92.png"/><Relationship Id="rId20" Type="http://schemas.openxmlformats.org/officeDocument/2006/relationships/image" Target="../media/image45.png"/><Relationship Id="rId41" Type="http://schemas.openxmlformats.org/officeDocument/2006/relationships/image" Target="../media/image66.png"/><Relationship Id="rId54" Type="http://schemas.openxmlformats.org/officeDocument/2006/relationships/image" Target="../media/image79.png"/><Relationship Id="rId62" Type="http://schemas.openxmlformats.org/officeDocument/2006/relationships/image" Target="../media/image87.png"/><Relationship Id="rId70" Type="http://schemas.openxmlformats.org/officeDocument/2006/relationships/image" Target="../media/image95.png"/><Relationship Id="rId75" Type="http://schemas.openxmlformats.org/officeDocument/2006/relationships/image" Target="../media/image100.png"/><Relationship Id="rId83" Type="http://schemas.openxmlformats.org/officeDocument/2006/relationships/image" Target="../media/image108.png"/><Relationship Id="rId88"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49" Type="http://schemas.openxmlformats.org/officeDocument/2006/relationships/image" Target="../media/image74.png"/><Relationship Id="rId57" Type="http://schemas.openxmlformats.org/officeDocument/2006/relationships/image" Target="../media/image82.png"/><Relationship Id="rId10" Type="http://schemas.openxmlformats.org/officeDocument/2006/relationships/image" Target="../media/image35.png"/><Relationship Id="rId31" Type="http://schemas.openxmlformats.org/officeDocument/2006/relationships/image" Target="../media/image56.png"/><Relationship Id="rId44" Type="http://schemas.openxmlformats.org/officeDocument/2006/relationships/image" Target="../media/image69.png"/><Relationship Id="rId52" Type="http://schemas.openxmlformats.org/officeDocument/2006/relationships/image" Target="../media/image77.png"/><Relationship Id="rId60" Type="http://schemas.openxmlformats.org/officeDocument/2006/relationships/image" Target="../media/image85.png"/><Relationship Id="rId65" Type="http://schemas.openxmlformats.org/officeDocument/2006/relationships/image" Target="../media/image90.png"/><Relationship Id="rId73" Type="http://schemas.openxmlformats.org/officeDocument/2006/relationships/image" Target="../media/image98.png"/><Relationship Id="rId78" Type="http://schemas.openxmlformats.org/officeDocument/2006/relationships/image" Target="../media/image103.png"/><Relationship Id="rId81" Type="http://schemas.openxmlformats.org/officeDocument/2006/relationships/image" Target="../media/image106.png"/><Relationship Id="rId86" Type="http://schemas.openxmlformats.org/officeDocument/2006/relationships/image" Target="../media/image111.png"/><Relationship Id="rId4" Type="http://schemas.openxmlformats.org/officeDocument/2006/relationships/image" Target="../media/image29.png"/><Relationship Id="rId9"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39" Type="http://schemas.openxmlformats.org/officeDocument/2006/relationships/image" Target="../media/image64.png"/><Relationship Id="rId34" Type="http://schemas.openxmlformats.org/officeDocument/2006/relationships/image" Target="../media/image59.png"/><Relationship Id="rId50" Type="http://schemas.openxmlformats.org/officeDocument/2006/relationships/image" Target="../media/image75.png"/><Relationship Id="rId55" Type="http://schemas.openxmlformats.org/officeDocument/2006/relationships/image" Target="../media/image80.png"/><Relationship Id="rId76" Type="http://schemas.openxmlformats.org/officeDocument/2006/relationships/image" Target="../media/image101.png"/><Relationship Id="rId7" Type="http://schemas.openxmlformats.org/officeDocument/2006/relationships/image" Target="../media/image32.png"/><Relationship Id="rId71" Type="http://schemas.openxmlformats.org/officeDocument/2006/relationships/image" Target="../media/image96.png"/><Relationship Id="rId2" Type="http://schemas.openxmlformats.org/officeDocument/2006/relationships/image" Target="../media/image10.png"/><Relationship Id="rId29" Type="http://schemas.openxmlformats.org/officeDocument/2006/relationships/image" Target="../media/image54.png"/><Relationship Id="rId24" Type="http://schemas.openxmlformats.org/officeDocument/2006/relationships/image" Target="../media/image49.png"/><Relationship Id="rId40" Type="http://schemas.openxmlformats.org/officeDocument/2006/relationships/image" Target="../media/image65.png"/><Relationship Id="rId45" Type="http://schemas.openxmlformats.org/officeDocument/2006/relationships/image" Target="../media/image70.png"/><Relationship Id="rId66" Type="http://schemas.openxmlformats.org/officeDocument/2006/relationships/image" Target="../media/image91.png"/><Relationship Id="rId87" Type="http://schemas.openxmlformats.org/officeDocument/2006/relationships/image" Target="../media/image112.png"/><Relationship Id="rId61" Type="http://schemas.openxmlformats.org/officeDocument/2006/relationships/image" Target="../media/image86.png"/><Relationship Id="rId82" Type="http://schemas.openxmlformats.org/officeDocument/2006/relationships/image" Target="../media/image107.png"/><Relationship Id="rId1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82" y="13581"/>
            <a:ext cx="9144000" cy="6858000"/>
          </a:xfrm>
          <a:prstGeom prst="rect">
            <a:avLst/>
          </a:prstGeom>
          <a:blipFill>
            <a:blip r:embed="rId3" cstate="print"/>
            <a:stretch>
              <a:fillRect/>
            </a:stretch>
          </a:blipFill>
        </p:spPr>
        <p:txBody>
          <a:bodyPr wrap="square" lIns="0" tIns="0" rIns="0" bIns="0" rtlCol="0">
            <a:noAutofit/>
          </a:bodyPr>
          <a:lstStyle/>
          <a:p>
            <a:pPr lvl="0"/>
            <a:endParaRPr lang="ru-RU" dirty="0" smtClean="0">
              <a:solidFill>
                <a:prstClr val="black"/>
              </a:solidFill>
            </a:endParaRPr>
          </a:p>
          <a:p>
            <a:pPr lvl="0"/>
            <a:endParaRPr lang="ru-RU" dirty="0" smtClean="0">
              <a:solidFill>
                <a:prstClr val="black"/>
              </a:solidFill>
            </a:endParaRPr>
          </a:p>
          <a:p>
            <a:pPr lvl="0" algn="ctr"/>
            <a:r>
              <a:rPr lang="ru-RU" b="1" dirty="0" smtClean="0">
                <a:solidFill>
                  <a:schemeClr val="accent3">
                    <a:lumMod val="50000"/>
                  </a:schemeClr>
                </a:solidFill>
              </a:rPr>
              <a:t>Пятое ежегодное заседание Международного экспертного совета по сотрудничеству в Арктике</a:t>
            </a:r>
            <a:endParaRPr lang="ru-RU" b="1" dirty="0">
              <a:solidFill>
                <a:schemeClr val="accent3">
                  <a:lumMod val="50000"/>
                </a:schemeClr>
              </a:solidFill>
            </a:endParaRPr>
          </a:p>
          <a:p>
            <a:pPr lvl="0"/>
            <a:endParaRPr lang="ru-RU" dirty="0" smtClean="0">
              <a:solidFill>
                <a:prstClr val="black"/>
              </a:solidFill>
            </a:endParaRPr>
          </a:p>
          <a:p>
            <a:pPr lvl="0"/>
            <a:endParaRPr lang="ru-RU" dirty="0">
              <a:solidFill>
                <a:prstClr val="black"/>
              </a:solidFill>
            </a:endParaRPr>
          </a:p>
          <a:p>
            <a:pPr lvl="0"/>
            <a:endParaRPr lang="ru-RU" dirty="0" smtClean="0">
              <a:solidFill>
                <a:prstClr val="black"/>
              </a:solidFill>
            </a:endParaRPr>
          </a:p>
          <a:p>
            <a:pPr lvl="0"/>
            <a:endParaRPr lang="ru-RU" dirty="0">
              <a:solidFill>
                <a:prstClr val="black"/>
              </a:solidFill>
            </a:endParaRPr>
          </a:p>
          <a:p>
            <a:pPr lvl="0"/>
            <a:endParaRPr lang="ru-RU" dirty="0" smtClean="0">
              <a:solidFill>
                <a:prstClr val="black"/>
              </a:solidFill>
            </a:endParaRPr>
          </a:p>
          <a:p>
            <a:pPr lvl="0"/>
            <a:endParaRPr lang="ru-RU" dirty="0">
              <a:solidFill>
                <a:prstClr val="black"/>
              </a:solidFill>
            </a:endParaRPr>
          </a:p>
          <a:p>
            <a:pPr lvl="0"/>
            <a:endParaRPr lang="ru-RU" dirty="0" smtClean="0">
              <a:solidFill>
                <a:prstClr val="black"/>
              </a:solidFill>
            </a:endParaRPr>
          </a:p>
          <a:p>
            <a:pPr lvl="0"/>
            <a:endParaRPr lang="ru-RU" dirty="0">
              <a:solidFill>
                <a:prstClr val="black"/>
              </a:solidFill>
            </a:endParaRPr>
          </a:p>
          <a:p>
            <a:pPr lvl="0"/>
            <a:endParaRPr lang="ru-RU" dirty="0" smtClean="0">
              <a:solidFill>
                <a:prstClr val="black"/>
              </a:solidFill>
            </a:endParaRPr>
          </a:p>
          <a:p>
            <a:pPr lvl="0"/>
            <a:endParaRPr lang="ru-RU" dirty="0">
              <a:solidFill>
                <a:prstClr val="black"/>
              </a:solidFill>
            </a:endParaRPr>
          </a:p>
          <a:p>
            <a:pPr lvl="0"/>
            <a:endParaRPr lang="ru-RU" dirty="0" smtClean="0">
              <a:solidFill>
                <a:prstClr val="black"/>
              </a:solidFill>
            </a:endParaRPr>
          </a:p>
          <a:p>
            <a:pPr lvl="0"/>
            <a:endParaRPr lang="ru-RU" dirty="0">
              <a:solidFill>
                <a:prstClr val="black"/>
              </a:solidFill>
            </a:endParaRPr>
          </a:p>
          <a:p>
            <a:pPr lvl="0"/>
            <a:endParaRPr lang="ru-RU" dirty="0" smtClean="0">
              <a:solidFill>
                <a:prstClr val="black"/>
              </a:solidFill>
            </a:endParaRPr>
          </a:p>
          <a:p>
            <a:pPr lvl="0"/>
            <a:endParaRPr lang="ru-RU" dirty="0">
              <a:solidFill>
                <a:prstClr val="black"/>
              </a:solidFill>
            </a:endParaRPr>
          </a:p>
          <a:p>
            <a:pPr lvl="0" algn="ctr"/>
            <a:endParaRPr lang="ru-RU" dirty="0" smtClean="0">
              <a:solidFill>
                <a:prstClr val="black"/>
              </a:solidFill>
            </a:endParaRPr>
          </a:p>
          <a:p>
            <a:pPr lvl="0" algn="ctr"/>
            <a:r>
              <a:rPr lang="ru-RU" dirty="0" smtClean="0">
                <a:solidFill>
                  <a:prstClr val="black"/>
                </a:solidFill>
              </a:rPr>
              <a:t> </a:t>
            </a:r>
            <a:r>
              <a:rPr lang="ru-RU" sz="2400" b="1" dirty="0">
                <a:solidFill>
                  <a:schemeClr val="accent2">
                    <a:lumMod val="50000"/>
                  </a:schemeClr>
                </a:solidFill>
              </a:rPr>
              <a:t>Геннадий Алексеевич </a:t>
            </a:r>
            <a:r>
              <a:rPr lang="ru-RU" sz="2400" b="1" dirty="0" smtClean="0">
                <a:solidFill>
                  <a:schemeClr val="accent2">
                    <a:lumMod val="50000"/>
                  </a:schemeClr>
                </a:solidFill>
              </a:rPr>
              <a:t>Короткин- </a:t>
            </a:r>
          </a:p>
          <a:p>
            <a:pPr lvl="0" algn="ctr"/>
            <a:r>
              <a:rPr lang="ru-RU" sz="2000" b="1" dirty="0" smtClean="0">
                <a:solidFill>
                  <a:schemeClr val="accent2">
                    <a:lumMod val="50000"/>
                  </a:schemeClr>
                </a:solidFill>
              </a:rPr>
              <a:t>Председатель Совета директоров АО «ЦАСЭО» (ЭКОСПАС),</a:t>
            </a:r>
          </a:p>
          <a:p>
            <a:pPr lvl="0"/>
            <a:r>
              <a:rPr lang="ru-RU" b="1" dirty="0" smtClean="0">
                <a:solidFill>
                  <a:prstClr val="black"/>
                </a:solidFill>
              </a:rPr>
              <a:t>                                                         </a:t>
            </a:r>
            <a:endParaRPr lang="ru-RU" b="1" dirty="0" smtClean="0">
              <a:solidFill>
                <a:prstClr val="black"/>
              </a:solidFill>
            </a:endParaRPr>
          </a:p>
          <a:p>
            <a:pPr lvl="0" algn="ctr"/>
            <a:r>
              <a:rPr lang="en-US" b="1" dirty="0" smtClean="0">
                <a:solidFill>
                  <a:prstClr val="black"/>
                </a:solidFill>
              </a:rPr>
              <a:t> </a:t>
            </a:r>
            <a:r>
              <a:rPr lang="ru-RU" b="1" dirty="0" smtClean="0">
                <a:solidFill>
                  <a:prstClr val="black"/>
                </a:solidFill>
              </a:rPr>
              <a:t>Москва 2018</a:t>
            </a:r>
            <a:endParaRPr lang="ru-RU" dirty="0">
              <a:solidFill>
                <a:prstClr val="black"/>
              </a:solidFill>
            </a:endParaRPr>
          </a:p>
        </p:txBody>
      </p:sp>
      <p:sp>
        <p:nvSpPr>
          <p:cNvPr id="12" name="object 12"/>
          <p:cNvSpPr txBox="1"/>
          <p:nvPr/>
        </p:nvSpPr>
        <p:spPr>
          <a:xfrm>
            <a:off x="2621660" y="44957"/>
            <a:ext cx="6348730" cy="302895"/>
          </a:xfrm>
          <a:prstGeom prst="rect">
            <a:avLst/>
          </a:prstGeom>
        </p:spPr>
        <p:txBody>
          <a:bodyPr vert="horz" wrap="square" lIns="0" tIns="0" rIns="0" bIns="0" rtlCol="0">
            <a:noAutofit/>
          </a:bodyPr>
          <a:lstStyle/>
          <a:p>
            <a:pPr marL="12700">
              <a:lnSpc>
                <a:spcPts val="2380"/>
              </a:lnSpc>
            </a:pPr>
            <a:endParaRPr sz="2000" dirty="0">
              <a:latin typeface="Arial"/>
              <a:cs typeface="Arial"/>
            </a:endParaRPr>
          </a:p>
        </p:txBody>
      </p:sp>
      <p:sp>
        <p:nvSpPr>
          <p:cNvPr id="18" name="object 18"/>
          <p:cNvSpPr txBox="1"/>
          <p:nvPr/>
        </p:nvSpPr>
        <p:spPr>
          <a:xfrm>
            <a:off x="380796" y="349758"/>
            <a:ext cx="8590915" cy="2436495"/>
          </a:xfrm>
          <a:prstGeom prst="rect">
            <a:avLst/>
          </a:prstGeom>
        </p:spPr>
        <p:txBody>
          <a:bodyPr vert="horz" wrap="square" lIns="0" tIns="0" rIns="0" bIns="0" rtlCol="0">
            <a:noAutofit/>
          </a:bodyPr>
          <a:lstStyle/>
          <a:p>
            <a:pPr>
              <a:lnSpc>
                <a:spcPts val="1000"/>
              </a:lnSpc>
              <a:spcBef>
                <a:spcPts val="33"/>
              </a:spcBef>
            </a:pPr>
            <a:endParaRPr sz="1000" dirty="0"/>
          </a:p>
        </p:txBody>
      </p:sp>
      <p:sp>
        <p:nvSpPr>
          <p:cNvPr id="21" name="object 21"/>
          <p:cNvSpPr/>
          <p:nvPr/>
        </p:nvSpPr>
        <p:spPr>
          <a:xfrm>
            <a:off x="2346960" y="4948428"/>
            <a:ext cx="467868" cy="400811"/>
          </a:xfrm>
          <a:prstGeom prst="rect">
            <a:avLst/>
          </a:prstGeom>
          <a:blipFill>
            <a:blip r:embed="rId4" cstate="print"/>
            <a:stretch>
              <a:fillRect/>
            </a:stretch>
          </a:blipFill>
        </p:spPr>
        <p:txBody>
          <a:bodyPr wrap="square" lIns="0" tIns="0" rIns="0" bIns="0" rtlCol="0">
            <a:noAutofit/>
          </a:bodyPr>
          <a:lstStyle/>
          <a:p>
            <a:endParaRPr/>
          </a:p>
        </p:txBody>
      </p:sp>
      <p:sp>
        <p:nvSpPr>
          <p:cNvPr id="23" name="object 23"/>
          <p:cNvSpPr/>
          <p:nvPr/>
        </p:nvSpPr>
        <p:spPr>
          <a:xfrm>
            <a:off x="2979420" y="4948428"/>
            <a:ext cx="464819" cy="400811"/>
          </a:xfrm>
          <a:prstGeom prst="rect">
            <a:avLst/>
          </a:prstGeom>
          <a:blipFill>
            <a:blip r:embed="rId5" cstate="print"/>
            <a:stretch>
              <a:fillRect/>
            </a:stretch>
          </a:blipFill>
        </p:spPr>
        <p:txBody>
          <a:bodyPr wrap="square" lIns="0" tIns="0" rIns="0" bIns="0" rtlCol="0">
            <a:noAutofit/>
          </a:bodyPr>
          <a:lstStyle/>
          <a:p>
            <a:endParaRPr/>
          </a:p>
        </p:txBody>
      </p:sp>
      <p:sp>
        <p:nvSpPr>
          <p:cNvPr id="25" name="object 25"/>
          <p:cNvSpPr txBox="1"/>
          <p:nvPr/>
        </p:nvSpPr>
        <p:spPr>
          <a:xfrm>
            <a:off x="656640" y="5079872"/>
            <a:ext cx="2553970" cy="473709"/>
          </a:xfrm>
          <a:prstGeom prst="rect">
            <a:avLst/>
          </a:prstGeom>
        </p:spPr>
        <p:txBody>
          <a:bodyPr vert="horz" wrap="square" lIns="0" tIns="0" rIns="0" bIns="0" rtlCol="0">
            <a:noAutofit/>
          </a:bodyPr>
          <a:lstStyle/>
          <a:p>
            <a:pPr marL="146685" marR="12700" indent="-134620">
              <a:lnSpc>
                <a:spcPct val="80000"/>
              </a:lnSpc>
            </a:pPr>
            <a:endParaRPr sz="1900" dirty="0">
              <a:latin typeface="Arial"/>
              <a:cs typeface="Arial"/>
            </a:endParaRPr>
          </a:p>
        </p:txBody>
      </p:sp>
      <p:sp>
        <p:nvSpPr>
          <p:cNvPr id="28" name="object 28"/>
          <p:cNvSpPr/>
          <p:nvPr/>
        </p:nvSpPr>
        <p:spPr>
          <a:xfrm>
            <a:off x="8161019" y="4946903"/>
            <a:ext cx="463296" cy="400811"/>
          </a:xfrm>
          <a:prstGeom prst="rect">
            <a:avLst/>
          </a:prstGeom>
          <a:blipFill>
            <a:blip r:embed="rId6" cstate="print"/>
            <a:stretch>
              <a:fillRect/>
            </a:stretch>
          </a:blipFill>
        </p:spPr>
        <p:txBody>
          <a:bodyPr wrap="square" lIns="0" tIns="0" rIns="0" bIns="0" rtlCol="0">
            <a:noAutofit/>
          </a:bodyPr>
          <a:lstStyle/>
          <a:p>
            <a:endParaRPr/>
          </a:p>
        </p:txBody>
      </p:sp>
      <p:sp>
        <p:nvSpPr>
          <p:cNvPr id="33" name="Прямоугольник 32"/>
          <p:cNvSpPr/>
          <p:nvPr/>
        </p:nvSpPr>
        <p:spPr>
          <a:xfrm>
            <a:off x="656640" y="1066800"/>
            <a:ext cx="7420560" cy="1938992"/>
          </a:xfrm>
          <a:prstGeom prst="rect">
            <a:avLst/>
          </a:prstGeom>
        </p:spPr>
        <p:txBody>
          <a:bodyPr wrap="square">
            <a:spAutoFit/>
          </a:bodyPr>
          <a:lstStyle/>
          <a:p>
            <a:pPr algn="ctr"/>
            <a:endParaRPr lang="ru-RU" sz="2400" b="1" dirty="0" smtClean="0">
              <a:solidFill>
                <a:schemeClr val="accent5">
                  <a:lumMod val="50000"/>
                </a:schemeClr>
              </a:solidFill>
              <a:effectLst/>
              <a:latin typeface="Times New Roman" panose="02020603050405020304" pitchFamily="18" charset="0"/>
              <a:ea typeface="Calibri" panose="020F0502020204030204" pitchFamily="34" charset="0"/>
            </a:endParaRPr>
          </a:p>
          <a:p>
            <a:pPr algn="ctr"/>
            <a:r>
              <a:rPr lang="ru-RU" sz="2400" b="1" dirty="0" smtClean="0">
                <a:solidFill>
                  <a:schemeClr val="accent5">
                    <a:lumMod val="50000"/>
                  </a:schemeClr>
                </a:solidFill>
                <a:effectLst/>
                <a:latin typeface="Times New Roman" panose="02020603050405020304" pitchFamily="18" charset="0"/>
                <a:ea typeface="Calibri" panose="020F0502020204030204" pitchFamily="34" charset="0"/>
              </a:rPr>
              <a:t>«Предупреждение и ликвидация последствий аварийных разливов нефти и нефтепродуктов на опасных производственных объектах Арктического региона»</a:t>
            </a:r>
            <a:endParaRPr lang="ru-RU" sz="2400" b="1" dirty="0">
              <a:solidFill>
                <a:schemeClr val="accent5">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143"/>
            <a:ext cx="7763609" cy="722229"/>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712992" y="-185411"/>
            <a:ext cx="7886700" cy="947038"/>
          </a:xfrm>
          <a:prstGeom prst="rect">
            <a:avLst/>
          </a:prstGeom>
        </p:spPr>
        <p:txBody>
          <a:bodyPr vert="horz" wrap="square" lIns="0" tIns="0" rIns="0" bIns="0" rtlCol="0">
            <a:noAutofit/>
          </a:bodyPr>
          <a:lstStyle/>
          <a:p>
            <a:pPr marL="1601470">
              <a:lnSpc>
                <a:spcPct val="100000"/>
              </a:lnSpc>
            </a:pPr>
            <a:r>
              <a:rPr lang="ru-RU" sz="2200" b="1" spc="-210" dirty="0">
                <a:solidFill>
                  <a:srgbClr val="C00000"/>
                </a:solidFill>
                <a:latin typeface="Arial"/>
                <a:cs typeface="Arial"/>
              </a:rPr>
              <a:t/>
            </a:r>
            <a:br>
              <a:rPr lang="ru-RU" sz="2200" b="1" spc="-210" dirty="0">
                <a:solidFill>
                  <a:srgbClr val="C00000"/>
                </a:solidFill>
                <a:latin typeface="Arial"/>
                <a:cs typeface="Arial"/>
              </a:rPr>
            </a:br>
            <a:r>
              <a:rPr lang="ru-RU" sz="2200" b="1" spc="-210" dirty="0" smtClean="0">
                <a:solidFill>
                  <a:srgbClr val="C00000"/>
                </a:solidFill>
                <a:latin typeface="Arial"/>
                <a:cs typeface="Arial"/>
              </a:rPr>
              <a:t>Первый </a:t>
            </a:r>
            <a:r>
              <a:rPr lang="ru-RU" sz="2200" b="1" spc="-210" dirty="0">
                <a:solidFill>
                  <a:srgbClr val="C00000"/>
                </a:solidFill>
                <a:latin typeface="Arial"/>
                <a:cs typeface="Arial"/>
              </a:rPr>
              <a:t>Арктический центр  </a:t>
            </a:r>
            <a:r>
              <a:rPr lang="ru-RU" sz="2200" b="1" spc="-210" dirty="0" smtClean="0">
                <a:solidFill>
                  <a:srgbClr val="C00000"/>
                </a:solidFill>
                <a:latin typeface="Arial"/>
                <a:cs typeface="Arial"/>
              </a:rPr>
              <a:t>«ЭКОСПАС»</a:t>
            </a:r>
            <a:endParaRPr sz="2200" dirty="0">
              <a:latin typeface="Arial"/>
              <a:cs typeface="Arial"/>
            </a:endParaRPr>
          </a:p>
        </p:txBody>
      </p:sp>
      <p:sp>
        <p:nvSpPr>
          <p:cNvPr id="38" name="object 38"/>
          <p:cNvSpPr txBox="1">
            <a:spLocks noGrp="1"/>
          </p:cNvSpPr>
          <p:nvPr>
            <p:ph type="sldNum" sz="quarter" idx="12"/>
          </p:nvPr>
        </p:nvSpPr>
        <p:spPr>
          <a:prstGeom prst="rect">
            <a:avLst/>
          </a:prstGeom>
        </p:spPr>
        <p:txBody>
          <a:bodyPr vert="horz" wrap="square" lIns="0" tIns="0" rIns="0" bIns="0" rtlCol="0">
            <a:noAutofit/>
          </a:bodyPr>
          <a:lstStyle/>
          <a:p>
            <a:pPr marL="25400">
              <a:lnSpc>
                <a:spcPct val="100000"/>
              </a:lnSpc>
            </a:pPr>
            <a:fld id="{81D60167-4931-47E6-BA6A-407CBD079E47}" type="slidenum">
              <a:rPr sz="2000" b="1" spc="-10" dirty="0" smtClean="0">
                <a:solidFill>
                  <a:srgbClr val="002060"/>
                </a:solidFill>
                <a:latin typeface="Arial"/>
                <a:cs typeface="Arial"/>
              </a:rPr>
              <a:t>10</a:t>
            </a:fld>
            <a:endParaRPr sz="2000" b="1" dirty="0">
              <a:solidFill>
                <a:srgbClr val="002060"/>
              </a:solidFill>
              <a:latin typeface="Arial"/>
              <a:cs typeface="Arial"/>
            </a:endParaRPr>
          </a:p>
        </p:txBody>
      </p:sp>
      <p:sp>
        <p:nvSpPr>
          <p:cNvPr id="5" name="object 5"/>
          <p:cNvSpPr/>
          <p:nvPr/>
        </p:nvSpPr>
        <p:spPr>
          <a:xfrm>
            <a:off x="749681" y="1149019"/>
            <a:ext cx="7717535" cy="1237488"/>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798576" y="1200277"/>
            <a:ext cx="7589901" cy="1422945"/>
          </a:xfrm>
          <a:custGeom>
            <a:avLst/>
            <a:gdLst/>
            <a:ahLst/>
            <a:cxnLst/>
            <a:rect l="l" t="t" r="r" b="b"/>
            <a:pathLst>
              <a:path w="7560056" h="1080007">
                <a:moveTo>
                  <a:pt x="7379970" y="0"/>
                </a:moveTo>
                <a:lnTo>
                  <a:pt x="179997" y="0"/>
                </a:lnTo>
                <a:lnTo>
                  <a:pt x="165233" y="597"/>
                </a:lnTo>
                <a:lnTo>
                  <a:pt x="123101" y="9182"/>
                </a:lnTo>
                <a:lnTo>
                  <a:pt x="85179" y="26985"/>
                </a:lnTo>
                <a:lnTo>
                  <a:pt x="52717" y="52752"/>
                </a:lnTo>
                <a:lnTo>
                  <a:pt x="26966" y="85232"/>
                </a:lnTo>
                <a:lnTo>
                  <a:pt x="9175" y="123171"/>
                </a:lnTo>
                <a:lnTo>
                  <a:pt x="596" y="165318"/>
                </a:lnTo>
                <a:lnTo>
                  <a:pt x="0" y="180085"/>
                </a:lnTo>
                <a:lnTo>
                  <a:pt x="0" y="900048"/>
                </a:lnTo>
                <a:lnTo>
                  <a:pt x="5230" y="943312"/>
                </a:lnTo>
                <a:lnTo>
                  <a:pt x="20089" y="982773"/>
                </a:lnTo>
                <a:lnTo>
                  <a:pt x="43326" y="1017185"/>
                </a:lnTo>
                <a:lnTo>
                  <a:pt x="73690" y="1045301"/>
                </a:lnTo>
                <a:lnTo>
                  <a:pt x="109931" y="1065873"/>
                </a:lnTo>
                <a:lnTo>
                  <a:pt x="150799" y="1077654"/>
                </a:lnTo>
                <a:lnTo>
                  <a:pt x="179997" y="1080007"/>
                </a:lnTo>
                <a:lnTo>
                  <a:pt x="7379970" y="1080007"/>
                </a:lnTo>
                <a:lnTo>
                  <a:pt x="7423240" y="1074780"/>
                </a:lnTo>
                <a:lnTo>
                  <a:pt x="7462722" y="1059931"/>
                </a:lnTo>
                <a:lnTo>
                  <a:pt x="7497160" y="1036706"/>
                </a:lnTo>
                <a:lnTo>
                  <a:pt x="7525304" y="1006353"/>
                </a:lnTo>
                <a:lnTo>
                  <a:pt x="7545901" y="970119"/>
                </a:lnTo>
                <a:lnTo>
                  <a:pt x="7557698" y="929252"/>
                </a:lnTo>
                <a:lnTo>
                  <a:pt x="7560056" y="900048"/>
                </a:lnTo>
                <a:lnTo>
                  <a:pt x="7560056" y="180085"/>
                </a:lnTo>
                <a:lnTo>
                  <a:pt x="7554821" y="136815"/>
                </a:lnTo>
                <a:lnTo>
                  <a:pt x="7539951" y="97333"/>
                </a:lnTo>
                <a:lnTo>
                  <a:pt x="7516700" y="62895"/>
                </a:lnTo>
                <a:lnTo>
                  <a:pt x="7486318" y="34751"/>
                </a:lnTo>
                <a:lnTo>
                  <a:pt x="7450060" y="14154"/>
                </a:lnTo>
                <a:lnTo>
                  <a:pt x="7409176" y="2357"/>
                </a:lnTo>
                <a:lnTo>
                  <a:pt x="7379970" y="0"/>
                </a:lnTo>
                <a:close/>
              </a:path>
            </a:pathLst>
          </a:custGeom>
          <a:solidFill>
            <a:srgbClr val="4F81BC"/>
          </a:solidFill>
        </p:spPr>
        <p:txBody>
          <a:bodyPr wrap="square" lIns="0" tIns="0" rIns="0" bIns="0" rtlCol="0">
            <a:noAutofit/>
          </a:bodyPr>
          <a:lstStyle/>
          <a:p>
            <a:pPr algn="ctr"/>
            <a:endParaRPr lang="ru-RU" sz="1400" dirty="0" smtClean="0"/>
          </a:p>
          <a:p>
            <a:pPr algn="ctr"/>
            <a:r>
              <a:rPr lang="ru-RU" sz="1400" dirty="0" smtClean="0"/>
              <a:t>В </a:t>
            </a:r>
            <a:r>
              <a:rPr lang="ru-RU" sz="1400" dirty="0"/>
              <a:t>соответствии с Федеральным законом от 21 июля 1997 г. № 116-ФЗ «О промышленной </a:t>
            </a:r>
            <a:r>
              <a:rPr lang="ru-RU" sz="1400" dirty="0" smtClean="0"/>
              <a:t>  безопасности </a:t>
            </a:r>
            <a:r>
              <a:rPr lang="ru-RU" sz="1400" dirty="0"/>
              <a:t>опасных производственных объектов» </a:t>
            </a:r>
            <a:endParaRPr lang="ru-RU" sz="1400" dirty="0" smtClean="0"/>
          </a:p>
          <a:p>
            <a:pPr algn="ctr"/>
            <a:r>
              <a:rPr lang="ru-RU" sz="1400" dirty="0" smtClean="0"/>
              <a:t>предприятия</a:t>
            </a:r>
            <a:r>
              <a:rPr lang="ru-RU" sz="1400" dirty="0"/>
              <a:t>, работающие в Арктическом </a:t>
            </a:r>
            <a:r>
              <a:rPr lang="ru-RU" sz="1400" dirty="0" smtClean="0"/>
              <a:t>регионе обязаны </a:t>
            </a:r>
            <a:r>
              <a:rPr lang="ru-RU" sz="1400" dirty="0"/>
              <a:t>иметь </a:t>
            </a:r>
            <a:endParaRPr lang="ru-RU" sz="1400" dirty="0" smtClean="0"/>
          </a:p>
          <a:p>
            <a:pPr algn="ctr"/>
            <a:r>
              <a:rPr lang="ru-RU" sz="1400" dirty="0" smtClean="0"/>
              <a:t>или </a:t>
            </a:r>
            <a:r>
              <a:rPr lang="ru-RU" sz="1400" dirty="0"/>
              <a:t>заключать договоры с </a:t>
            </a:r>
            <a:r>
              <a:rPr lang="ru-RU" sz="1400" dirty="0" smtClean="0"/>
              <a:t>профессиональными</a:t>
            </a:r>
          </a:p>
          <a:p>
            <a:pPr algn="ctr"/>
            <a:r>
              <a:rPr lang="ru-RU" sz="1400" dirty="0" smtClean="0"/>
              <a:t> </a:t>
            </a:r>
            <a:r>
              <a:rPr lang="ru-RU" sz="1400" dirty="0"/>
              <a:t>аварийно-спасательными формированиями. </a:t>
            </a:r>
            <a:endParaRPr sz="1400" dirty="0"/>
          </a:p>
        </p:txBody>
      </p:sp>
      <p:sp>
        <p:nvSpPr>
          <p:cNvPr id="7" name="object 7"/>
          <p:cNvSpPr/>
          <p:nvPr/>
        </p:nvSpPr>
        <p:spPr>
          <a:xfrm>
            <a:off x="828421" y="1210518"/>
            <a:ext cx="7560056" cy="1449559"/>
          </a:xfrm>
          <a:custGeom>
            <a:avLst/>
            <a:gdLst/>
            <a:ahLst/>
            <a:cxnLst/>
            <a:rect l="l" t="t" r="r" b="b"/>
            <a:pathLst>
              <a:path w="7560056" h="1080007">
                <a:moveTo>
                  <a:pt x="0" y="180085"/>
                </a:moveTo>
                <a:lnTo>
                  <a:pt x="5230" y="136815"/>
                </a:lnTo>
                <a:lnTo>
                  <a:pt x="20089" y="97333"/>
                </a:lnTo>
                <a:lnTo>
                  <a:pt x="43326" y="62895"/>
                </a:lnTo>
                <a:lnTo>
                  <a:pt x="73690" y="34751"/>
                </a:lnTo>
                <a:lnTo>
                  <a:pt x="109931" y="14154"/>
                </a:lnTo>
                <a:lnTo>
                  <a:pt x="150799" y="2357"/>
                </a:lnTo>
                <a:lnTo>
                  <a:pt x="179997" y="0"/>
                </a:lnTo>
                <a:lnTo>
                  <a:pt x="7379970" y="0"/>
                </a:lnTo>
                <a:lnTo>
                  <a:pt x="7394737" y="597"/>
                </a:lnTo>
                <a:lnTo>
                  <a:pt x="7409176" y="2357"/>
                </a:lnTo>
                <a:lnTo>
                  <a:pt x="7450060" y="14154"/>
                </a:lnTo>
                <a:lnTo>
                  <a:pt x="7486318" y="34751"/>
                </a:lnTo>
                <a:lnTo>
                  <a:pt x="7516700" y="62895"/>
                </a:lnTo>
                <a:lnTo>
                  <a:pt x="7539951" y="97333"/>
                </a:lnTo>
                <a:lnTo>
                  <a:pt x="7554821" y="136815"/>
                </a:lnTo>
                <a:lnTo>
                  <a:pt x="7560056" y="180085"/>
                </a:lnTo>
                <a:lnTo>
                  <a:pt x="7560056" y="900048"/>
                </a:lnTo>
                <a:lnTo>
                  <a:pt x="7559458" y="914815"/>
                </a:lnTo>
                <a:lnTo>
                  <a:pt x="7557698" y="929252"/>
                </a:lnTo>
                <a:lnTo>
                  <a:pt x="7545901" y="970119"/>
                </a:lnTo>
                <a:lnTo>
                  <a:pt x="7525304" y="1006353"/>
                </a:lnTo>
                <a:lnTo>
                  <a:pt x="7497160" y="1036706"/>
                </a:lnTo>
                <a:lnTo>
                  <a:pt x="7462722" y="1059931"/>
                </a:lnTo>
                <a:lnTo>
                  <a:pt x="7423240" y="1074780"/>
                </a:lnTo>
                <a:lnTo>
                  <a:pt x="7379970" y="1080007"/>
                </a:lnTo>
                <a:lnTo>
                  <a:pt x="179997" y="1080007"/>
                </a:lnTo>
                <a:lnTo>
                  <a:pt x="165233" y="1079411"/>
                </a:lnTo>
                <a:lnTo>
                  <a:pt x="150799" y="1077654"/>
                </a:lnTo>
                <a:lnTo>
                  <a:pt x="109931" y="1065873"/>
                </a:lnTo>
                <a:lnTo>
                  <a:pt x="73690" y="1045301"/>
                </a:lnTo>
                <a:lnTo>
                  <a:pt x="43326" y="1017185"/>
                </a:lnTo>
                <a:lnTo>
                  <a:pt x="20089" y="982773"/>
                </a:lnTo>
                <a:lnTo>
                  <a:pt x="5230" y="943312"/>
                </a:lnTo>
                <a:lnTo>
                  <a:pt x="0" y="900048"/>
                </a:lnTo>
                <a:lnTo>
                  <a:pt x="0" y="180085"/>
                </a:lnTo>
                <a:close/>
              </a:path>
            </a:pathLst>
          </a:custGeom>
          <a:ln w="25400">
            <a:solidFill>
              <a:srgbClr val="FFFFFF"/>
            </a:solidFill>
          </a:ln>
        </p:spPr>
        <p:txBody>
          <a:bodyPr wrap="square" lIns="0" tIns="0" rIns="0" bIns="0" rtlCol="0">
            <a:noAutofit/>
          </a:bodyPr>
          <a:lstStyle/>
          <a:p>
            <a:endParaRPr/>
          </a:p>
        </p:txBody>
      </p:sp>
      <p:sp>
        <p:nvSpPr>
          <p:cNvPr id="15" name="object 15"/>
          <p:cNvSpPr txBox="1"/>
          <p:nvPr/>
        </p:nvSpPr>
        <p:spPr>
          <a:xfrm>
            <a:off x="1302066" y="1117549"/>
            <a:ext cx="6847840" cy="772795"/>
          </a:xfrm>
          <a:prstGeom prst="rect">
            <a:avLst/>
          </a:prstGeom>
        </p:spPr>
        <p:txBody>
          <a:bodyPr vert="horz" wrap="square" lIns="0" tIns="0" rIns="0" bIns="0" rtlCol="0">
            <a:noAutofit/>
          </a:bodyPr>
          <a:lstStyle/>
          <a:p>
            <a:pPr>
              <a:lnSpc>
                <a:spcPts val="1200"/>
              </a:lnSpc>
              <a:spcBef>
                <a:spcPts val="2"/>
              </a:spcBef>
            </a:pPr>
            <a:endParaRPr sz="1200" dirty="0"/>
          </a:p>
        </p:txBody>
      </p:sp>
      <p:sp>
        <p:nvSpPr>
          <p:cNvPr id="16" name="object 16"/>
          <p:cNvSpPr/>
          <p:nvPr/>
        </p:nvSpPr>
        <p:spPr>
          <a:xfrm>
            <a:off x="798576" y="2680587"/>
            <a:ext cx="7716011" cy="1042543"/>
          </a:xfrm>
          <a:prstGeom prst="rect">
            <a:avLst/>
          </a:prstGeom>
          <a:blipFill>
            <a:blip r:embed="rId4" cstate="print"/>
            <a:stretch>
              <a:fillRect/>
            </a:stretch>
          </a:blipFill>
        </p:spPr>
        <p:txBody>
          <a:bodyPr wrap="square" lIns="0" tIns="0" rIns="0" bIns="0" rtlCol="0">
            <a:noAutofit/>
          </a:bodyPr>
          <a:lstStyle/>
          <a:p>
            <a:endParaRPr/>
          </a:p>
        </p:txBody>
      </p:sp>
      <p:sp>
        <p:nvSpPr>
          <p:cNvPr id="17" name="object 17"/>
          <p:cNvSpPr/>
          <p:nvPr/>
        </p:nvSpPr>
        <p:spPr>
          <a:xfrm>
            <a:off x="876693" y="2660077"/>
            <a:ext cx="7560043" cy="1452158"/>
          </a:xfrm>
          <a:custGeom>
            <a:avLst/>
            <a:gdLst/>
            <a:ahLst/>
            <a:cxnLst/>
            <a:rect l="l" t="t" r="r" b="b"/>
            <a:pathLst>
              <a:path w="7560043" h="1080007">
                <a:moveTo>
                  <a:pt x="7379957" y="0"/>
                </a:moveTo>
                <a:lnTo>
                  <a:pt x="179997" y="0"/>
                </a:lnTo>
                <a:lnTo>
                  <a:pt x="165235" y="597"/>
                </a:lnTo>
                <a:lnTo>
                  <a:pt x="123106" y="9181"/>
                </a:lnTo>
                <a:lnTo>
                  <a:pt x="85185" y="26979"/>
                </a:lnTo>
                <a:lnTo>
                  <a:pt x="52722" y="52736"/>
                </a:lnTo>
                <a:lnTo>
                  <a:pt x="26969" y="85197"/>
                </a:lnTo>
                <a:lnTo>
                  <a:pt x="9177" y="123106"/>
                </a:lnTo>
                <a:lnTo>
                  <a:pt x="596" y="165209"/>
                </a:lnTo>
                <a:lnTo>
                  <a:pt x="0" y="179958"/>
                </a:lnTo>
                <a:lnTo>
                  <a:pt x="0" y="900048"/>
                </a:lnTo>
                <a:lnTo>
                  <a:pt x="5231" y="943270"/>
                </a:lnTo>
                <a:lnTo>
                  <a:pt x="20092" y="982717"/>
                </a:lnTo>
                <a:lnTo>
                  <a:pt x="43330" y="1017133"/>
                </a:lnTo>
                <a:lnTo>
                  <a:pt x="73696" y="1045264"/>
                </a:lnTo>
                <a:lnTo>
                  <a:pt x="109936" y="1065855"/>
                </a:lnTo>
                <a:lnTo>
                  <a:pt x="150802" y="1077650"/>
                </a:lnTo>
                <a:lnTo>
                  <a:pt x="179997" y="1080007"/>
                </a:lnTo>
                <a:lnTo>
                  <a:pt x="7379957" y="1080007"/>
                </a:lnTo>
                <a:lnTo>
                  <a:pt x="7423228" y="1074773"/>
                </a:lnTo>
                <a:lnTo>
                  <a:pt x="7462709" y="1059907"/>
                </a:lnTo>
                <a:lnTo>
                  <a:pt x="7497148" y="1036663"/>
                </a:lnTo>
                <a:lnTo>
                  <a:pt x="7525292" y="1006298"/>
                </a:lnTo>
                <a:lnTo>
                  <a:pt x="7545888" y="970065"/>
                </a:lnTo>
                <a:lnTo>
                  <a:pt x="7557685" y="929221"/>
                </a:lnTo>
                <a:lnTo>
                  <a:pt x="7560043" y="900048"/>
                </a:lnTo>
                <a:lnTo>
                  <a:pt x="7560043" y="179958"/>
                </a:lnTo>
                <a:lnTo>
                  <a:pt x="7554808" y="136737"/>
                </a:lnTo>
                <a:lnTo>
                  <a:pt x="7539939" y="97290"/>
                </a:lnTo>
                <a:lnTo>
                  <a:pt x="7516687" y="62874"/>
                </a:lnTo>
                <a:lnTo>
                  <a:pt x="7486306" y="34743"/>
                </a:lnTo>
                <a:lnTo>
                  <a:pt x="7450047" y="14152"/>
                </a:lnTo>
                <a:lnTo>
                  <a:pt x="7409163" y="2357"/>
                </a:lnTo>
                <a:lnTo>
                  <a:pt x="7379957" y="0"/>
                </a:lnTo>
                <a:close/>
              </a:path>
            </a:pathLst>
          </a:custGeom>
          <a:solidFill>
            <a:srgbClr val="4F81BC"/>
          </a:solidFill>
        </p:spPr>
        <p:txBody>
          <a:bodyPr wrap="square" lIns="0" tIns="0" rIns="0" bIns="0" rtlCol="0">
            <a:noAutofit/>
          </a:bodyPr>
          <a:lstStyle/>
          <a:p>
            <a:pPr algn="ctr"/>
            <a:endParaRPr lang="ru-RU" sz="1400" dirty="0" smtClean="0"/>
          </a:p>
          <a:p>
            <a:pPr algn="ctr"/>
            <a:r>
              <a:rPr lang="ru-RU" sz="1400" dirty="0" smtClean="0"/>
              <a:t>Деятельность по предотвращению экологических катастроф, оздоровлению окружающей среды, предупреждению и ликвидации последствий аварий и чрезвычайных ситуаций является одной из основных функций профессиональных аварийно-спасательных формирований. </a:t>
            </a:r>
            <a:endParaRPr sz="1400" dirty="0"/>
          </a:p>
        </p:txBody>
      </p:sp>
      <p:sp>
        <p:nvSpPr>
          <p:cNvPr id="18" name="object 18"/>
          <p:cNvSpPr/>
          <p:nvPr/>
        </p:nvSpPr>
        <p:spPr>
          <a:xfrm>
            <a:off x="876693" y="2660077"/>
            <a:ext cx="7560043" cy="1489013"/>
          </a:xfrm>
          <a:custGeom>
            <a:avLst/>
            <a:gdLst/>
            <a:ahLst/>
            <a:cxnLst/>
            <a:rect l="l" t="t" r="r" b="b"/>
            <a:pathLst>
              <a:path w="7560043" h="1080007">
                <a:moveTo>
                  <a:pt x="0" y="179958"/>
                </a:moveTo>
                <a:lnTo>
                  <a:pt x="5231" y="136737"/>
                </a:lnTo>
                <a:lnTo>
                  <a:pt x="20092" y="97290"/>
                </a:lnTo>
                <a:lnTo>
                  <a:pt x="43330" y="62874"/>
                </a:lnTo>
                <a:lnTo>
                  <a:pt x="73696" y="34743"/>
                </a:lnTo>
                <a:lnTo>
                  <a:pt x="109936" y="14152"/>
                </a:lnTo>
                <a:lnTo>
                  <a:pt x="150802" y="2357"/>
                </a:lnTo>
                <a:lnTo>
                  <a:pt x="179997" y="0"/>
                </a:lnTo>
                <a:lnTo>
                  <a:pt x="7379957" y="0"/>
                </a:lnTo>
                <a:lnTo>
                  <a:pt x="7394724" y="597"/>
                </a:lnTo>
                <a:lnTo>
                  <a:pt x="7409163" y="2357"/>
                </a:lnTo>
                <a:lnTo>
                  <a:pt x="7450047" y="14152"/>
                </a:lnTo>
                <a:lnTo>
                  <a:pt x="7486306" y="34743"/>
                </a:lnTo>
                <a:lnTo>
                  <a:pt x="7516687" y="62874"/>
                </a:lnTo>
                <a:lnTo>
                  <a:pt x="7539939" y="97290"/>
                </a:lnTo>
                <a:lnTo>
                  <a:pt x="7554808" y="136737"/>
                </a:lnTo>
                <a:lnTo>
                  <a:pt x="7560043" y="179958"/>
                </a:lnTo>
                <a:lnTo>
                  <a:pt x="7560043" y="900048"/>
                </a:lnTo>
                <a:lnTo>
                  <a:pt x="7559446" y="914798"/>
                </a:lnTo>
                <a:lnTo>
                  <a:pt x="7557685" y="929221"/>
                </a:lnTo>
                <a:lnTo>
                  <a:pt x="7545888" y="970065"/>
                </a:lnTo>
                <a:lnTo>
                  <a:pt x="7525292" y="1006298"/>
                </a:lnTo>
                <a:lnTo>
                  <a:pt x="7497148" y="1036663"/>
                </a:lnTo>
                <a:lnTo>
                  <a:pt x="7462709" y="1059907"/>
                </a:lnTo>
                <a:lnTo>
                  <a:pt x="7423228" y="1074773"/>
                </a:lnTo>
                <a:lnTo>
                  <a:pt x="7379957" y="1080007"/>
                </a:lnTo>
                <a:lnTo>
                  <a:pt x="179997" y="1080007"/>
                </a:lnTo>
                <a:lnTo>
                  <a:pt x="165235" y="1079410"/>
                </a:lnTo>
                <a:lnTo>
                  <a:pt x="150802" y="1077650"/>
                </a:lnTo>
                <a:lnTo>
                  <a:pt x="109936" y="1065855"/>
                </a:lnTo>
                <a:lnTo>
                  <a:pt x="73696" y="1045264"/>
                </a:lnTo>
                <a:lnTo>
                  <a:pt x="43330" y="1017133"/>
                </a:lnTo>
                <a:lnTo>
                  <a:pt x="20092" y="982717"/>
                </a:lnTo>
                <a:lnTo>
                  <a:pt x="5231" y="943270"/>
                </a:lnTo>
                <a:lnTo>
                  <a:pt x="0" y="900048"/>
                </a:lnTo>
                <a:lnTo>
                  <a:pt x="0" y="179958"/>
                </a:lnTo>
                <a:close/>
              </a:path>
            </a:pathLst>
          </a:custGeom>
          <a:ln w="25400">
            <a:solidFill>
              <a:srgbClr val="FFFFFF"/>
            </a:solidFill>
          </a:ln>
        </p:spPr>
        <p:txBody>
          <a:bodyPr wrap="square" lIns="0" tIns="0" rIns="0" bIns="0" rtlCol="0">
            <a:noAutofit/>
          </a:bodyPr>
          <a:lstStyle/>
          <a:p>
            <a:endParaRPr/>
          </a:p>
        </p:txBody>
      </p:sp>
      <p:sp>
        <p:nvSpPr>
          <p:cNvPr id="24" name="object 24"/>
          <p:cNvSpPr txBox="1"/>
          <p:nvPr/>
        </p:nvSpPr>
        <p:spPr>
          <a:xfrm>
            <a:off x="1390014" y="2737674"/>
            <a:ext cx="6671945" cy="772795"/>
          </a:xfrm>
          <a:prstGeom prst="rect">
            <a:avLst/>
          </a:prstGeom>
        </p:spPr>
        <p:txBody>
          <a:bodyPr vert="horz" wrap="square" lIns="0" tIns="0" rIns="0" bIns="0" rtlCol="0">
            <a:noAutofit/>
          </a:bodyPr>
          <a:lstStyle/>
          <a:p>
            <a:pPr>
              <a:lnSpc>
                <a:spcPts val="1200"/>
              </a:lnSpc>
            </a:pPr>
            <a:endParaRPr sz="1200" dirty="0"/>
          </a:p>
        </p:txBody>
      </p:sp>
      <p:sp>
        <p:nvSpPr>
          <p:cNvPr id="25" name="object 25"/>
          <p:cNvSpPr/>
          <p:nvPr/>
        </p:nvSpPr>
        <p:spPr>
          <a:xfrm>
            <a:off x="751331" y="4070603"/>
            <a:ext cx="7716011" cy="2100072"/>
          </a:xfrm>
          <a:prstGeom prst="rect">
            <a:avLst/>
          </a:prstGeom>
          <a:blipFill>
            <a:blip r:embed="rId5" cstate="print"/>
            <a:stretch>
              <a:fillRect/>
            </a:stretch>
          </a:blipFill>
        </p:spPr>
        <p:txBody>
          <a:bodyPr wrap="square" lIns="0" tIns="0" rIns="0" bIns="0" rtlCol="0">
            <a:noAutofit/>
          </a:bodyPr>
          <a:lstStyle/>
          <a:p>
            <a:endParaRPr/>
          </a:p>
        </p:txBody>
      </p:sp>
      <p:sp>
        <p:nvSpPr>
          <p:cNvPr id="26" name="object 26"/>
          <p:cNvSpPr/>
          <p:nvPr/>
        </p:nvSpPr>
        <p:spPr>
          <a:xfrm>
            <a:off x="820428" y="4159718"/>
            <a:ext cx="7638706" cy="2021586"/>
          </a:xfrm>
          <a:custGeom>
            <a:avLst/>
            <a:gdLst/>
            <a:ahLst/>
            <a:cxnLst/>
            <a:rect l="l" t="t" r="r" b="b"/>
            <a:pathLst>
              <a:path w="7559967" h="1943989">
                <a:moveTo>
                  <a:pt x="7235990" y="0"/>
                </a:moveTo>
                <a:lnTo>
                  <a:pt x="324002" y="0"/>
                </a:lnTo>
                <a:lnTo>
                  <a:pt x="297428" y="1073"/>
                </a:lnTo>
                <a:lnTo>
                  <a:pt x="246140" y="9414"/>
                </a:lnTo>
                <a:lnTo>
                  <a:pt x="197885" y="25457"/>
                </a:lnTo>
                <a:lnTo>
                  <a:pt x="153331" y="48535"/>
                </a:lnTo>
                <a:lnTo>
                  <a:pt x="113144" y="77981"/>
                </a:lnTo>
                <a:lnTo>
                  <a:pt x="77992" y="113129"/>
                </a:lnTo>
                <a:lnTo>
                  <a:pt x="48542" y="153312"/>
                </a:lnTo>
                <a:lnTo>
                  <a:pt x="25461" y="197864"/>
                </a:lnTo>
                <a:lnTo>
                  <a:pt x="9416" y="246116"/>
                </a:lnTo>
                <a:lnTo>
                  <a:pt x="1074" y="297403"/>
                </a:lnTo>
                <a:lnTo>
                  <a:pt x="0" y="323977"/>
                </a:lnTo>
                <a:lnTo>
                  <a:pt x="0" y="1619986"/>
                </a:lnTo>
                <a:lnTo>
                  <a:pt x="4240" y="1672541"/>
                </a:lnTo>
                <a:lnTo>
                  <a:pt x="16517" y="1722396"/>
                </a:lnTo>
                <a:lnTo>
                  <a:pt x="36164" y="1768884"/>
                </a:lnTo>
                <a:lnTo>
                  <a:pt x="62513" y="1811338"/>
                </a:lnTo>
                <a:lnTo>
                  <a:pt x="94897" y="1849091"/>
                </a:lnTo>
                <a:lnTo>
                  <a:pt x="132650" y="1881475"/>
                </a:lnTo>
                <a:lnTo>
                  <a:pt x="175104" y="1907824"/>
                </a:lnTo>
                <a:lnTo>
                  <a:pt x="221592" y="1927471"/>
                </a:lnTo>
                <a:lnTo>
                  <a:pt x="271447" y="1939748"/>
                </a:lnTo>
                <a:lnTo>
                  <a:pt x="324002" y="1943989"/>
                </a:lnTo>
                <a:lnTo>
                  <a:pt x="7235990" y="1943989"/>
                </a:lnTo>
                <a:lnTo>
                  <a:pt x="7288544" y="1939748"/>
                </a:lnTo>
                <a:lnTo>
                  <a:pt x="7338397" y="1927471"/>
                </a:lnTo>
                <a:lnTo>
                  <a:pt x="7384882" y="1907824"/>
                </a:lnTo>
                <a:lnTo>
                  <a:pt x="7427333" y="1881475"/>
                </a:lnTo>
                <a:lnTo>
                  <a:pt x="7465082" y="1849091"/>
                </a:lnTo>
                <a:lnTo>
                  <a:pt x="7497462" y="1811338"/>
                </a:lnTo>
                <a:lnTo>
                  <a:pt x="7523808" y="1768884"/>
                </a:lnTo>
                <a:lnTo>
                  <a:pt x="7543452" y="1722396"/>
                </a:lnTo>
                <a:lnTo>
                  <a:pt x="7555727" y="1672541"/>
                </a:lnTo>
                <a:lnTo>
                  <a:pt x="7559967" y="1619986"/>
                </a:lnTo>
                <a:lnTo>
                  <a:pt x="7559967" y="323977"/>
                </a:lnTo>
                <a:lnTo>
                  <a:pt x="7555727" y="271422"/>
                </a:lnTo>
                <a:lnTo>
                  <a:pt x="7543452" y="221569"/>
                </a:lnTo>
                <a:lnTo>
                  <a:pt x="7523808" y="175084"/>
                </a:lnTo>
                <a:lnTo>
                  <a:pt x="7497462" y="132633"/>
                </a:lnTo>
                <a:lnTo>
                  <a:pt x="7465082" y="94884"/>
                </a:lnTo>
                <a:lnTo>
                  <a:pt x="7427333" y="62504"/>
                </a:lnTo>
                <a:lnTo>
                  <a:pt x="7384882" y="36158"/>
                </a:lnTo>
                <a:lnTo>
                  <a:pt x="7338397" y="16515"/>
                </a:lnTo>
                <a:lnTo>
                  <a:pt x="7288544" y="4239"/>
                </a:lnTo>
                <a:lnTo>
                  <a:pt x="7235990" y="0"/>
                </a:lnTo>
                <a:close/>
              </a:path>
            </a:pathLst>
          </a:custGeom>
          <a:solidFill>
            <a:srgbClr val="4F81BC"/>
          </a:solidFill>
        </p:spPr>
        <p:txBody>
          <a:bodyPr wrap="square" lIns="0" tIns="0" rIns="0" bIns="0" rtlCol="0">
            <a:noAutofit/>
          </a:bodyPr>
          <a:lstStyle/>
          <a:p>
            <a:pPr algn="ctr"/>
            <a:endParaRPr lang="ru-RU" sz="1400" dirty="0" smtClean="0"/>
          </a:p>
          <a:p>
            <a:pPr algn="ctr"/>
            <a:r>
              <a:rPr lang="ru-RU" sz="1400" dirty="0" smtClean="0"/>
              <a:t>Для </a:t>
            </a:r>
            <a:r>
              <a:rPr lang="ru-RU" sz="1400" dirty="0"/>
              <a:t>реализации </a:t>
            </a:r>
            <a:r>
              <a:rPr lang="ru-RU" sz="1400" dirty="0" smtClean="0"/>
              <a:t>прикрытия  </a:t>
            </a:r>
            <a:r>
              <a:rPr lang="ru-RU" sz="1400" dirty="0"/>
              <a:t>опасных производственных объектов от чрезвычайных ситуаций, обусловленных разливами нефти и нефтепродуктов, химически </a:t>
            </a:r>
            <a:endParaRPr lang="ru-RU" sz="1400" dirty="0" smtClean="0"/>
          </a:p>
          <a:p>
            <a:pPr algn="ctr"/>
            <a:r>
              <a:rPr lang="ru-RU" sz="1400" dirty="0" smtClean="0"/>
              <a:t>опасных </a:t>
            </a:r>
            <a:r>
              <a:rPr lang="ru-RU" sz="1400" dirty="0"/>
              <a:t>веществ, а также сбору, использованию, обезвреживанию, транспортировке, размещению отходов </a:t>
            </a:r>
            <a:r>
              <a:rPr lang="ru-RU" sz="1400" dirty="0" smtClean="0"/>
              <a:t> в Арктическом регионе создан</a:t>
            </a:r>
          </a:p>
          <a:p>
            <a:pPr algn="ctr"/>
            <a:r>
              <a:rPr lang="ru-RU" sz="1400" dirty="0" smtClean="0"/>
              <a:t> Первый Арктический центр  «ЭКОСПАС», численностью более 160 </a:t>
            </a:r>
            <a:r>
              <a:rPr lang="ru-RU" sz="1400" dirty="0"/>
              <a:t>человек, профессионалов своего дела, которые располагают таким </a:t>
            </a:r>
            <a:endParaRPr lang="ru-RU" sz="1400" dirty="0" smtClean="0"/>
          </a:p>
          <a:p>
            <a:pPr algn="ctr"/>
            <a:r>
              <a:rPr lang="ru-RU" sz="1400" dirty="0" smtClean="0"/>
              <a:t>потенциалом</a:t>
            </a:r>
            <a:r>
              <a:rPr lang="ru-RU" sz="1400" dirty="0"/>
              <a:t>, что позволяет им реагировать на чрезвычайные </a:t>
            </a:r>
            <a:r>
              <a:rPr lang="ru-RU" sz="1400" dirty="0" smtClean="0"/>
              <a:t>ситуации</a:t>
            </a:r>
          </a:p>
          <a:p>
            <a:pPr algn="ctr"/>
            <a:r>
              <a:rPr lang="ru-RU" sz="1400" dirty="0" smtClean="0"/>
              <a:t> любого </a:t>
            </a:r>
            <a:r>
              <a:rPr lang="ru-RU" sz="1400" dirty="0"/>
              <a:t>техногенного характера и в любую </a:t>
            </a:r>
            <a:r>
              <a:rPr lang="ru-RU" sz="1400" dirty="0" smtClean="0"/>
              <a:t>погоду.</a:t>
            </a:r>
            <a:endParaRPr sz="1400" dirty="0"/>
          </a:p>
        </p:txBody>
      </p:sp>
      <p:sp>
        <p:nvSpPr>
          <p:cNvPr id="27" name="object 27"/>
          <p:cNvSpPr/>
          <p:nvPr/>
        </p:nvSpPr>
        <p:spPr>
          <a:xfrm>
            <a:off x="842826" y="4169600"/>
            <a:ext cx="7593910" cy="1943989"/>
          </a:xfrm>
          <a:custGeom>
            <a:avLst/>
            <a:gdLst/>
            <a:ahLst/>
            <a:cxnLst/>
            <a:rect l="l" t="t" r="r" b="b"/>
            <a:pathLst>
              <a:path w="7559967" h="1943989">
                <a:moveTo>
                  <a:pt x="0" y="323977"/>
                </a:moveTo>
                <a:lnTo>
                  <a:pt x="4240" y="271422"/>
                </a:lnTo>
                <a:lnTo>
                  <a:pt x="16517" y="221569"/>
                </a:lnTo>
                <a:lnTo>
                  <a:pt x="36164" y="175084"/>
                </a:lnTo>
                <a:lnTo>
                  <a:pt x="62513" y="132633"/>
                </a:lnTo>
                <a:lnTo>
                  <a:pt x="94897" y="94884"/>
                </a:lnTo>
                <a:lnTo>
                  <a:pt x="132650" y="62504"/>
                </a:lnTo>
                <a:lnTo>
                  <a:pt x="175104" y="36158"/>
                </a:lnTo>
                <a:lnTo>
                  <a:pt x="221592" y="16515"/>
                </a:lnTo>
                <a:lnTo>
                  <a:pt x="271447" y="4239"/>
                </a:lnTo>
                <a:lnTo>
                  <a:pt x="324002" y="0"/>
                </a:lnTo>
                <a:lnTo>
                  <a:pt x="7235990" y="0"/>
                </a:lnTo>
                <a:lnTo>
                  <a:pt x="7262563" y="1073"/>
                </a:lnTo>
                <a:lnTo>
                  <a:pt x="7288544" y="4239"/>
                </a:lnTo>
                <a:lnTo>
                  <a:pt x="7338397" y="16515"/>
                </a:lnTo>
                <a:lnTo>
                  <a:pt x="7384882" y="36158"/>
                </a:lnTo>
                <a:lnTo>
                  <a:pt x="7427333" y="62504"/>
                </a:lnTo>
                <a:lnTo>
                  <a:pt x="7465082" y="94884"/>
                </a:lnTo>
                <a:lnTo>
                  <a:pt x="7497462" y="132633"/>
                </a:lnTo>
                <a:lnTo>
                  <a:pt x="7523808" y="175084"/>
                </a:lnTo>
                <a:lnTo>
                  <a:pt x="7543452" y="221569"/>
                </a:lnTo>
                <a:lnTo>
                  <a:pt x="7555727" y="271422"/>
                </a:lnTo>
                <a:lnTo>
                  <a:pt x="7559967" y="323977"/>
                </a:lnTo>
                <a:lnTo>
                  <a:pt x="7559967" y="1619986"/>
                </a:lnTo>
                <a:lnTo>
                  <a:pt x="7558893" y="1646560"/>
                </a:lnTo>
                <a:lnTo>
                  <a:pt x="7555727" y="1672541"/>
                </a:lnTo>
                <a:lnTo>
                  <a:pt x="7543452" y="1722396"/>
                </a:lnTo>
                <a:lnTo>
                  <a:pt x="7523808" y="1768884"/>
                </a:lnTo>
                <a:lnTo>
                  <a:pt x="7497462" y="1811338"/>
                </a:lnTo>
                <a:lnTo>
                  <a:pt x="7465082" y="1849091"/>
                </a:lnTo>
                <a:lnTo>
                  <a:pt x="7427333" y="1881475"/>
                </a:lnTo>
                <a:lnTo>
                  <a:pt x="7384882" y="1907824"/>
                </a:lnTo>
                <a:lnTo>
                  <a:pt x="7338397" y="1927471"/>
                </a:lnTo>
                <a:lnTo>
                  <a:pt x="7288544" y="1939748"/>
                </a:lnTo>
                <a:lnTo>
                  <a:pt x="7235990" y="1943989"/>
                </a:lnTo>
                <a:lnTo>
                  <a:pt x="324002" y="1943989"/>
                </a:lnTo>
                <a:lnTo>
                  <a:pt x="297428" y="1942914"/>
                </a:lnTo>
                <a:lnTo>
                  <a:pt x="271447" y="1939748"/>
                </a:lnTo>
                <a:lnTo>
                  <a:pt x="221592" y="1927471"/>
                </a:lnTo>
                <a:lnTo>
                  <a:pt x="175104" y="1907824"/>
                </a:lnTo>
                <a:lnTo>
                  <a:pt x="132650" y="1881475"/>
                </a:lnTo>
                <a:lnTo>
                  <a:pt x="94897" y="1849091"/>
                </a:lnTo>
                <a:lnTo>
                  <a:pt x="62513" y="1811338"/>
                </a:lnTo>
                <a:lnTo>
                  <a:pt x="36164" y="1768884"/>
                </a:lnTo>
                <a:lnTo>
                  <a:pt x="16517" y="1722396"/>
                </a:lnTo>
                <a:lnTo>
                  <a:pt x="4240" y="1672541"/>
                </a:lnTo>
                <a:lnTo>
                  <a:pt x="0" y="1619986"/>
                </a:lnTo>
                <a:lnTo>
                  <a:pt x="0" y="323977"/>
                </a:lnTo>
                <a:close/>
              </a:path>
            </a:pathLst>
          </a:custGeom>
          <a:ln w="25400">
            <a:solidFill>
              <a:srgbClr val="FFFFFF"/>
            </a:solidFill>
          </a:ln>
        </p:spPr>
        <p:txBody>
          <a:bodyPr wrap="square" lIns="0" tIns="0" rIns="0" bIns="0" rtlCol="0">
            <a:noAutofit/>
          </a:bodyPr>
          <a:lstStyle/>
          <a:p>
            <a:endParaRPr sz="1400" dirty="0"/>
          </a:p>
        </p:txBody>
      </p:sp>
      <p:sp>
        <p:nvSpPr>
          <p:cNvPr id="35" name="object 35"/>
          <p:cNvSpPr txBox="1"/>
          <p:nvPr/>
        </p:nvSpPr>
        <p:spPr>
          <a:xfrm>
            <a:off x="1598421" y="4091113"/>
            <a:ext cx="6116320" cy="1839595"/>
          </a:xfrm>
          <a:prstGeom prst="rect">
            <a:avLst/>
          </a:prstGeom>
        </p:spPr>
        <p:txBody>
          <a:bodyPr vert="horz" wrap="square" lIns="0" tIns="0" rIns="0" bIns="0" rtlCol="0">
            <a:noAutofit/>
          </a:bodyPr>
          <a:lstStyle/>
          <a:p>
            <a:pPr>
              <a:lnSpc>
                <a:spcPts val="1200"/>
              </a:lnSpc>
              <a:spcBef>
                <a:spcPts val="0"/>
              </a:spcBef>
            </a:pPr>
            <a:endParaRPr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1214" y="110612"/>
            <a:ext cx="7455218" cy="720001"/>
          </a:xfrm>
          <a:prstGeom prst="rect">
            <a:avLst/>
          </a:prstGeom>
          <a:blipFill>
            <a:blip r:embed="rId2" cstate="print"/>
            <a:stretch>
              <a:fillRect/>
            </a:stretch>
          </a:blipFill>
        </p:spPr>
        <p:txBody>
          <a:bodyPr wrap="square" lIns="0" tIns="0" rIns="0" bIns="0" rtlCol="0">
            <a:noAutofit/>
          </a:bodyPr>
          <a:lstStyle/>
          <a:p>
            <a:pPr algn="ctr"/>
            <a:r>
              <a:rPr lang="ru-RU" sz="2400" b="1" dirty="0" smtClean="0">
                <a:solidFill>
                  <a:srgbClr val="C00000"/>
                </a:solidFill>
              </a:rPr>
              <a:t>Пример обеспечения зоны безопасности морской платформы</a:t>
            </a:r>
            <a:endParaRPr sz="2400" b="1" dirty="0">
              <a:solidFill>
                <a:srgbClr val="C00000"/>
              </a:solidFill>
            </a:endParaRPr>
          </a:p>
        </p:txBody>
      </p:sp>
      <p:sp>
        <p:nvSpPr>
          <p:cNvPr id="6" name="object 6"/>
          <p:cNvSpPr txBox="1"/>
          <p:nvPr/>
        </p:nvSpPr>
        <p:spPr>
          <a:xfrm>
            <a:off x="2485135" y="196722"/>
            <a:ext cx="5668265" cy="1011600"/>
          </a:xfrm>
          <a:prstGeom prst="rect">
            <a:avLst/>
          </a:prstGeom>
        </p:spPr>
        <p:txBody>
          <a:bodyPr vert="horz" wrap="square" lIns="0" tIns="0" rIns="0" bIns="0" rtlCol="0">
            <a:noAutofit/>
          </a:bodyPr>
          <a:lstStyle/>
          <a:p>
            <a:pPr marL="12700" marR="12700" indent="406400">
              <a:lnSpc>
                <a:spcPct val="100000"/>
              </a:lnSpc>
            </a:pPr>
            <a:endParaRPr sz="2200" dirty="0">
              <a:effectLst>
                <a:outerShdw blurRad="38100" dist="38100" dir="2700000" algn="tl">
                  <a:srgbClr val="000000">
                    <a:alpha val="43137"/>
                  </a:srgbClr>
                </a:outerShdw>
              </a:effectLst>
              <a:latin typeface="Arial"/>
              <a:cs typeface="Arial"/>
            </a:endParaRPr>
          </a:p>
        </p:txBody>
      </p:sp>
      <p:sp>
        <p:nvSpPr>
          <p:cNvPr id="7" name="object 7"/>
          <p:cNvSpPr/>
          <p:nvPr/>
        </p:nvSpPr>
        <p:spPr>
          <a:xfrm>
            <a:off x="4766436" y="3117938"/>
            <a:ext cx="4143501" cy="3191383"/>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270002" y="1124711"/>
            <a:ext cx="845616" cy="432053"/>
          </a:xfrm>
          <a:prstGeom prst="rect">
            <a:avLst/>
          </a:prstGeom>
          <a:blipFill>
            <a:blip r:embed="rId4" cstate="print"/>
            <a:stretch>
              <a:fillRect/>
            </a:stretch>
          </a:blipFill>
        </p:spPr>
        <p:txBody>
          <a:bodyPr wrap="square" lIns="0" tIns="0" rIns="0" bIns="0" rtlCol="0">
            <a:noAutofit/>
          </a:bodyPr>
          <a:lstStyle/>
          <a:p>
            <a:endParaRPr/>
          </a:p>
        </p:txBody>
      </p:sp>
      <p:sp>
        <p:nvSpPr>
          <p:cNvPr id="9" name="object 9"/>
          <p:cNvSpPr/>
          <p:nvPr/>
        </p:nvSpPr>
        <p:spPr>
          <a:xfrm>
            <a:off x="1115618" y="1124711"/>
            <a:ext cx="2118487" cy="432053"/>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p:nvPr/>
        </p:nvSpPr>
        <p:spPr>
          <a:xfrm>
            <a:off x="3234054" y="1124711"/>
            <a:ext cx="1265910" cy="432053"/>
          </a:xfrm>
          <a:prstGeom prst="rect">
            <a:avLst/>
          </a:prstGeom>
          <a:blipFill>
            <a:blip r:embed="rId6" cstate="print"/>
            <a:stretch>
              <a:fillRect/>
            </a:stretch>
          </a:blipFill>
        </p:spPr>
        <p:txBody>
          <a:bodyPr wrap="square" lIns="0" tIns="0" rIns="0" bIns="0" rtlCol="0">
            <a:noAutofit/>
          </a:bodyPr>
          <a:lstStyle/>
          <a:p>
            <a:endParaRPr/>
          </a:p>
        </p:txBody>
      </p:sp>
      <p:sp>
        <p:nvSpPr>
          <p:cNvPr id="11" name="object 11"/>
          <p:cNvSpPr/>
          <p:nvPr/>
        </p:nvSpPr>
        <p:spPr>
          <a:xfrm>
            <a:off x="270002" y="1556778"/>
            <a:ext cx="845616" cy="451853"/>
          </a:xfrm>
          <a:prstGeom prst="rect">
            <a:avLst/>
          </a:prstGeom>
          <a:blipFill>
            <a:blip r:embed="rId7" cstate="print"/>
            <a:stretch>
              <a:fillRect/>
            </a:stretch>
          </a:blipFill>
        </p:spPr>
        <p:txBody>
          <a:bodyPr wrap="square" lIns="0" tIns="0" rIns="0" bIns="0" rtlCol="0">
            <a:noAutofit/>
          </a:bodyPr>
          <a:lstStyle/>
          <a:p>
            <a:endParaRPr/>
          </a:p>
        </p:txBody>
      </p:sp>
      <p:sp>
        <p:nvSpPr>
          <p:cNvPr id="12" name="object 12"/>
          <p:cNvSpPr/>
          <p:nvPr/>
        </p:nvSpPr>
        <p:spPr>
          <a:xfrm>
            <a:off x="1115618" y="1556778"/>
            <a:ext cx="2118487" cy="451853"/>
          </a:xfrm>
          <a:prstGeom prst="rect">
            <a:avLst/>
          </a:prstGeom>
          <a:blipFill>
            <a:blip r:embed="rId8" cstate="print"/>
            <a:stretch>
              <a:fillRect/>
            </a:stretch>
          </a:blipFill>
        </p:spPr>
        <p:txBody>
          <a:bodyPr wrap="square" lIns="0" tIns="0" rIns="0" bIns="0" rtlCol="0">
            <a:noAutofit/>
          </a:bodyPr>
          <a:lstStyle/>
          <a:p>
            <a:endParaRPr/>
          </a:p>
        </p:txBody>
      </p:sp>
      <p:sp>
        <p:nvSpPr>
          <p:cNvPr id="13" name="object 13"/>
          <p:cNvSpPr/>
          <p:nvPr/>
        </p:nvSpPr>
        <p:spPr>
          <a:xfrm>
            <a:off x="3234054" y="1556778"/>
            <a:ext cx="1265910" cy="451853"/>
          </a:xfrm>
          <a:prstGeom prst="rect">
            <a:avLst/>
          </a:prstGeom>
          <a:blipFill>
            <a:blip r:embed="rId9" cstate="print"/>
            <a:stretch>
              <a:fillRect/>
            </a:stretch>
          </a:blipFill>
        </p:spPr>
        <p:txBody>
          <a:bodyPr wrap="square" lIns="0" tIns="0" rIns="0" bIns="0" rtlCol="0">
            <a:noAutofit/>
          </a:bodyPr>
          <a:lstStyle/>
          <a:p>
            <a:endParaRPr/>
          </a:p>
        </p:txBody>
      </p:sp>
      <p:sp>
        <p:nvSpPr>
          <p:cNvPr id="14" name="object 14"/>
          <p:cNvSpPr/>
          <p:nvPr/>
        </p:nvSpPr>
        <p:spPr>
          <a:xfrm>
            <a:off x="270002" y="2008632"/>
            <a:ext cx="845616" cy="370839"/>
          </a:xfrm>
          <a:prstGeom prst="rect">
            <a:avLst/>
          </a:prstGeom>
          <a:blipFill>
            <a:blip r:embed="rId10" cstate="print"/>
            <a:stretch>
              <a:fillRect/>
            </a:stretch>
          </a:blipFill>
        </p:spPr>
        <p:txBody>
          <a:bodyPr wrap="square" lIns="0" tIns="0" rIns="0" bIns="0" rtlCol="0">
            <a:noAutofit/>
          </a:bodyPr>
          <a:lstStyle/>
          <a:p>
            <a:endParaRPr/>
          </a:p>
        </p:txBody>
      </p:sp>
      <p:sp>
        <p:nvSpPr>
          <p:cNvPr id="15" name="object 15"/>
          <p:cNvSpPr/>
          <p:nvPr/>
        </p:nvSpPr>
        <p:spPr>
          <a:xfrm>
            <a:off x="1115618" y="2008632"/>
            <a:ext cx="2118487" cy="370839"/>
          </a:xfrm>
          <a:prstGeom prst="rect">
            <a:avLst/>
          </a:prstGeom>
          <a:blipFill>
            <a:blip r:embed="rId11" cstate="print"/>
            <a:stretch>
              <a:fillRect/>
            </a:stretch>
          </a:blipFill>
        </p:spPr>
        <p:txBody>
          <a:bodyPr wrap="square" lIns="0" tIns="0" rIns="0" bIns="0" rtlCol="0">
            <a:noAutofit/>
          </a:bodyPr>
          <a:lstStyle/>
          <a:p>
            <a:endParaRPr/>
          </a:p>
        </p:txBody>
      </p:sp>
      <p:sp>
        <p:nvSpPr>
          <p:cNvPr id="16" name="object 16"/>
          <p:cNvSpPr/>
          <p:nvPr/>
        </p:nvSpPr>
        <p:spPr>
          <a:xfrm>
            <a:off x="3234054" y="2008632"/>
            <a:ext cx="1265910" cy="370839"/>
          </a:xfrm>
          <a:prstGeom prst="rect">
            <a:avLst/>
          </a:prstGeom>
          <a:blipFill>
            <a:blip r:embed="rId12" cstate="print"/>
            <a:stretch>
              <a:fillRect/>
            </a:stretch>
          </a:blipFill>
        </p:spPr>
        <p:txBody>
          <a:bodyPr wrap="square" lIns="0" tIns="0" rIns="0" bIns="0" rtlCol="0">
            <a:noAutofit/>
          </a:bodyPr>
          <a:lstStyle/>
          <a:p>
            <a:endParaRPr/>
          </a:p>
        </p:txBody>
      </p:sp>
      <p:sp>
        <p:nvSpPr>
          <p:cNvPr id="18" name="object 18"/>
          <p:cNvSpPr/>
          <p:nvPr/>
        </p:nvSpPr>
        <p:spPr>
          <a:xfrm>
            <a:off x="395541" y="2708910"/>
            <a:ext cx="3741737" cy="3741648"/>
          </a:xfrm>
          <a:prstGeom prst="rect">
            <a:avLst/>
          </a:prstGeom>
          <a:blipFill>
            <a:blip r:embed="rId13" cstate="print"/>
            <a:stretch>
              <a:fillRect/>
            </a:stretch>
          </a:blipFill>
        </p:spPr>
        <p:txBody>
          <a:bodyPr wrap="square" lIns="0" tIns="0" rIns="0" bIns="0" rtlCol="0">
            <a:noAutofit/>
          </a:bodyPr>
          <a:lstStyle/>
          <a:p>
            <a:endParaRPr/>
          </a:p>
        </p:txBody>
      </p:sp>
      <p:sp>
        <p:nvSpPr>
          <p:cNvPr id="19" name="object 19"/>
          <p:cNvSpPr/>
          <p:nvPr/>
        </p:nvSpPr>
        <p:spPr>
          <a:xfrm>
            <a:off x="395541" y="2708910"/>
            <a:ext cx="3741737" cy="3741648"/>
          </a:xfrm>
          <a:custGeom>
            <a:avLst/>
            <a:gdLst/>
            <a:ahLst/>
            <a:cxnLst/>
            <a:rect l="l" t="t" r="r" b="b"/>
            <a:pathLst>
              <a:path w="3741737" h="3741648">
                <a:moveTo>
                  <a:pt x="0" y="1870837"/>
                </a:moveTo>
                <a:lnTo>
                  <a:pt x="6201" y="1717394"/>
                </a:lnTo>
                <a:lnTo>
                  <a:pt x="24486" y="1567368"/>
                </a:lnTo>
                <a:lnTo>
                  <a:pt x="54372" y="1421241"/>
                </a:lnTo>
                <a:lnTo>
                  <a:pt x="95378" y="1279493"/>
                </a:lnTo>
                <a:lnTo>
                  <a:pt x="147022" y="1142607"/>
                </a:lnTo>
                <a:lnTo>
                  <a:pt x="208823" y="1011063"/>
                </a:lnTo>
                <a:lnTo>
                  <a:pt x="280300" y="885343"/>
                </a:lnTo>
                <a:lnTo>
                  <a:pt x="360970" y="765928"/>
                </a:lnTo>
                <a:lnTo>
                  <a:pt x="450354" y="653301"/>
                </a:lnTo>
                <a:lnTo>
                  <a:pt x="547968" y="547941"/>
                </a:lnTo>
                <a:lnTo>
                  <a:pt x="653332" y="450331"/>
                </a:lnTo>
                <a:lnTo>
                  <a:pt x="765964" y="360952"/>
                </a:lnTo>
                <a:lnTo>
                  <a:pt x="885383" y="280285"/>
                </a:lnTo>
                <a:lnTo>
                  <a:pt x="1011107" y="208812"/>
                </a:lnTo>
                <a:lnTo>
                  <a:pt x="1142655" y="147014"/>
                </a:lnTo>
                <a:lnTo>
                  <a:pt x="1279545" y="95372"/>
                </a:lnTo>
                <a:lnTo>
                  <a:pt x="1421296" y="54369"/>
                </a:lnTo>
                <a:lnTo>
                  <a:pt x="1567427" y="24485"/>
                </a:lnTo>
                <a:lnTo>
                  <a:pt x="1717455" y="6201"/>
                </a:lnTo>
                <a:lnTo>
                  <a:pt x="1870900" y="0"/>
                </a:lnTo>
                <a:lnTo>
                  <a:pt x="2024343" y="6201"/>
                </a:lnTo>
                <a:lnTo>
                  <a:pt x="2174369" y="24485"/>
                </a:lnTo>
                <a:lnTo>
                  <a:pt x="2320496" y="54369"/>
                </a:lnTo>
                <a:lnTo>
                  <a:pt x="2462243" y="95372"/>
                </a:lnTo>
                <a:lnTo>
                  <a:pt x="2599130" y="147014"/>
                </a:lnTo>
                <a:lnTo>
                  <a:pt x="2730674" y="208812"/>
                </a:lnTo>
                <a:lnTo>
                  <a:pt x="2856394" y="280285"/>
                </a:lnTo>
                <a:lnTo>
                  <a:pt x="2975808" y="360952"/>
                </a:lnTo>
                <a:lnTo>
                  <a:pt x="3088436" y="450331"/>
                </a:lnTo>
                <a:lnTo>
                  <a:pt x="3193796" y="547941"/>
                </a:lnTo>
                <a:lnTo>
                  <a:pt x="3291406" y="653301"/>
                </a:lnTo>
                <a:lnTo>
                  <a:pt x="3380785" y="765928"/>
                </a:lnTo>
                <a:lnTo>
                  <a:pt x="3461452" y="885343"/>
                </a:lnTo>
                <a:lnTo>
                  <a:pt x="3532925" y="1011063"/>
                </a:lnTo>
                <a:lnTo>
                  <a:pt x="3594723" y="1142607"/>
                </a:lnTo>
                <a:lnTo>
                  <a:pt x="3646364" y="1279493"/>
                </a:lnTo>
                <a:lnTo>
                  <a:pt x="3687368" y="1421241"/>
                </a:lnTo>
                <a:lnTo>
                  <a:pt x="3717252" y="1567368"/>
                </a:lnTo>
                <a:lnTo>
                  <a:pt x="3735535" y="1717394"/>
                </a:lnTo>
                <a:lnTo>
                  <a:pt x="3741737" y="1870837"/>
                </a:lnTo>
                <a:lnTo>
                  <a:pt x="3735535" y="2024272"/>
                </a:lnTo>
                <a:lnTo>
                  <a:pt x="3717252" y="2174292"/>
                </a:lnTo>
                <a:lnTo>
                  <a:pt x="3687368" y="2320414"/>
                </a:lnTo>
                <a:lnTo>
                  <a:pt x="3646364" y="2462158"/>
                </a:lnTo>
                <a:lnTo>
                  <a:pt x="3594723" y="2599041"/>
                </a:lnTo>
                <a:lnTo>
                  <a:pt x="3532925" y="2730582"/>
                </a:lnTo>
                <a:lnTo>
                  <a:pt x="3461452" y="2856300"/>
                </a:lnTo>
                <a:lnTo>
                  <a:pt x="3380785" y="2975714"/>
                </a:lnTo>
                <a:lnTo>
                  <a:pt x="3291406" y="3088341"/>
                </a:lnTo>
                <a:lnTo>
                  <a:pt x="3193796" y="3193700"/>
                </a:lnTo>
                <a:lnTo>
                  <a:pt x="3088436" y="3291311"/>
                </a:lnTo>
                <a:lnTo>
                  <a:pt x="2975808" y="3380690"/>
                </a:lnTo>
                <a:lnTo>
                  <a:pt x="2856394" y="3461358"/>
                </a:lnTo>
                <a:lnTo>
                  <a:pt x="2730674" y="3532832"/>
                </a:lnTo>
                <a:lnTo>
                  <a:pt x="2599130" y="3594631"/>
                </a:lnTo>
                <a:lnTo>
                  <a:pt x="2462243" y="3646273"/>
                </a:lnTo>
                <a:lnTo>
                  <a:pt x="2320496" y="3687277"/>
                </a:lnTo>
                <a:lnTo>
                  <a:pt x="2174369" y="3717162"/>
                </a:lnTo>
                <a:lnTo>
                  <a:pt x="2024343" y="3735446"/>
                </a:lnTo>
                <a:lnTo>
                  <a:pt x="1870900" y="3741648"/>
                </a:lnTo>
                <a:lnTo>
                  <a:pt x="1717455" y="3735446"/>
                </a:lnTo>
                <a:lnTo>
                  <a:pt x="1567427" y="3717162"/>
                </a:lnTo>
                <a:lnTo>
                  <a:pt x="1421296" y="3687277"/>
                </a:lnTo>
                <a:lnTo>
                  <a:pt x="1279545" y="3646273"/>
                </a:lnTo>
                <a:lnTo>
                  <a:pt x="1142655" y="3594631"/>
                </a:lnTo>
                <a:lnTo>
                  <a:pt x="1011107" y="3532832"/>
                </a:lnTo>
                <a:lnTo>
                  <a:pt x="885383" y="3461358"/>
                </a:lnTo>
                <a:lnTo>
                  <a:pt x="765964" y="3380690"/>
                </a:lnTo>
                <a:lnTo>
                  <a:pt x="653332" y="3291311"/>
                </a:lnTo>
                <a:lnTo>
                  <a:pt x="547968" y="3193700"/>
                </a:lnTo>
                <a:lnTo>
                  <a:pt x="450354" y="3088341"/>
                </a:lnTo>
                <a:lnTo>
                  <a:pt x="360970" y="2975714"/>
                </a:lnTo>
                <a:lnTo>
                  <a:pt x="280300" y="2856300"/>
                </a:lnTo>
                <a:lnTo>
                  <a:pt x="208823" y="2730582"/>
                </a:lnTo>
                <a:lnTo>
                  <a:pt x="147022" y="2599041"/>
                </a:lnTo>
                <a:lnTo>
                  <a:pt x="95378" y="2462158"/>
                </a:lnTo>
                <a:lnTo>
                  <a:pt x="54372" y="2320414"/>
                </a:lnTo>
                <a:lnTo>
                  <a:pt x="24486" y="2174292"/>
                </a:lnTo>
                <a:lnTo>
                  <a:pt x="6201" y="2024272"/>
                </a:lnTo>
                <a:lnTo>
                  <a:pt x="0" y="1870837"/>
                </a:lnTo>
                <a:close/>
              </a:path>
            </a:pathLst>
          </a:custGeom>
          <a:ln w="15874">
            <a:solidFill>
              <a:srgbClr val="375F92"/>
            </a:solidFill>
          </a:ln>
        </p:spPr>
        <p:txBody>
          <a:bodyPr wrap="square" lIns="0" tIns="0" rIns="0" bIns="0" rtlCol="0">
            <a:noAutofit/>
          </a:bodyPr>
          <a:lstStyle/>
          <a:p>
            <a:endParaRPr/>
          </a:p>
        </p:txBody>
      </p:sp>
      <p:sp>
        <p:nvSpPr>
          <p:cNvPr id="20" name="object 20"/>
          <p:cNvSpPr/>
          <p:nvPr/>
        </p:nvSpPr>
        <p:spPr>
          <a:xfrm>
            <a:off x="1434464" y="3754754"/>
            <a:ext cx="1662938" cy="1662938"/>
          </a:xfrm>
          <a:prstGeom prst="rect">
            <a:avLst/>
          </a:prstGeom>
          <a:blipFill>
            <a:blip r:embed="rId14" cstate="print"/>
            <a:stretch>
              <a:fillRect/>
            </a:stretch>
          </a:blipFill>
        </p:spPr>
        <p:txBody>
          <a:bodyPr wrap="square" lIns="0" tIns="0" rIns="0" bIns="0" rtlCol="0">
            <a:noAutofit/>
          </a:bodyPr>
          <a:lstStyle/>
          <a:p>
            <a:endParaRPr/>
          </a:p>
        </p:txBody>
      </p:sp>
      <p:sp>
        <p:nvSpPr>
          <p:cNvPr id="21" name="object 21"/>
          <p:cNvSpPr/>
          <p:nvPr/>
        </p:nvSpPr>
        <p:spPr>
          <a:xfrm>
            <a:off x="1434464" y="3754754"/>
            <a:ext cx="1662938" cy="1662938"/>
          </a:xfrm>
          <a:custGeom>
            <a:avLst/>
            <a:gdLst/>
            <a:ahLst/>
            <a:cxnLst/>
            <a:rect l="l" t="t" r="r" b="b"/>
            <a:pathLst>
              <a:path w="1662938" h="1662938">
                <a:moveTo>
                  <a:pt x="0" y="831469"/>
                </a:moveTo>
                <a:lnTo>
                  <a:pt x="2756" y="763289"/>
                </a:lnTo>
                <a:lnTo>
                  <a:pt x="10881" y="696625"/>
                </a:lnTo>
                <a:lnTo>
                  <a:pt x="24163" y="631690"/>
                </a:lnTo>
                <a:lnTo>
                  <a:pt x="42386" y="568699"/>
                </a:lnTo>
                <a:lnTo>
                  <a:pt x="65337" y="507867"/>
                </a:lnTo>
                <a:lnTo>
                  <a:pt x="92802" y="449406"/>
                </a:lnTo>
                <a:lnTo>
                  <a:pt x="124567" y="393532"/>
                </a:lnTo>
                <a:lnTo>
                  <a:pt x="160418" y="340458"/>
                </a:lnTo>
                <a:lnTo>
                  <a:pt x="200141" y="290399"/>
                </a:lnTo>
                <a:lnTo>
                  <a:pt x="243522" y="243570"/>
                </a:lnTo>
                <a:lnTo>
                  <a:pt x="290347" y="200183"/>
                </a:lnTo>
                <a:lnTo>
                  <a:pt x="340403" y="160454"/>
                </a:lnTo>
                <a:lnTo>
                  <a:pt x="393475" y="124597"/>
                </a:lnTo>
                <a:lnTo>
                  <a:pt x="449350" y="92826"/>
                </a:lnTo>
                <a:lnTo>
                  <a:pt x="507813" y="65355"/>
                </a:lnTo>
                <a:lnTo>
                  <a:pt x="568651" y="42398"/>
                </a:lnTo>
                <a:lnTo>
                  <a:pt x="631649" y="24170"/>
                </a:lnTo>
                <a:lnTo>
                  <a:pt x="696594" y="10885"/>
                </a:lnTo>
                <a:lnTo>
                  <a:pt x="763272" y="2757"/>
                </a:lnTo>
                <a:lnTo>
                  <a:pt x="831468" y="0"/>
                </a:lnTo>
                <a:lnTo>
                  <a:pt x="899665" y="2757"/>
                </a:lnTo>
                <a:lnTo>
                  <a:pt x="966343" y="10885"/>
                </a:lnTo>
                <a:lnTo>
                  <a:pt x="1031288" y="24170"/>
                </a:lnTo>
                <a:lnTo>
                  <a:pt x="1094286" y="42398"/>
                </a:lnTo>
                <a:lnTo>
                  <a:pt x="1155124" y="65355"/>
                </a:lnTo>
                <a:lnTo>
                  <a:pt x="1213587" y="92826"/>
                </a:lnTo>
                <a:lnTo>
                  <a:pt x="1269462" y="124597"/>
                </a:lnTo>
                <a:lnTo>
                  <a:pt x="1322534" y="160454"/>
                </a:lnTo>
                <a:lnTo>
                  <a:pt x="1372590" y="200183"/>
                </a:lnTo>
                <a:lnTo>
                  <a:pt x="1419415" y="243570"/>
                </a:lnTo>
                <a:lnTo>
                  <a:pt x="1462796" y="290399"/>
                </a:lnTo>
                <a:lnTo>
                  <a:pt x="1502519" y="340458"/>
                </a:lnTo>
                <a:lnTo>
                  <a:pt x="1538370" y="393532"/>
                </a:lnTo>
                <a:lnTo>
                  <a:pt x="1570135" y="449406"/>
                </a:lnTo>
                <a:lnTo>
                  <a:pt x="1597600" y="507867"/>
                </a:lnTo>
                <a:lnTo>
                  <a:pt x="1620551" y="568699"/>
                </a:lnTo>
                <a:lnTo>
                  <a:pt x="1638774" y="631690"/>
                </a:lnTo>
                <a:lnTo>
                  <a:pt x="1652056" y="696625"/>
                </a:lnTo>
                <a:lnTo>
                  <a:pt x="1660181" y="763289"/>
                </a:lnTo>
                <a:lnTo>
                  <a:pt x="1662938" y="831469"/>
                </a:lnTo>
                <a:lnTo>
                  <a:pt x="1660181" y="899665"/>
                </a:lnTo>
                <a:lnTo>
                  <a:pt x="1652056" y="966343"/>
                </a:lnTo>
                <a:lnTo>
                  <a:pt x="1638774" y="1031288"/>
                </a:lnTo>
                <a:lnTo>
                  <a:pt x="1620551" y="1094286"/>
                </a:lnTo>
                <a:lnTo>
                  <a:pt x="1597600" y="1155124"/>
                </a:lnTo>
                <a:lnTo>
                  <a:pt x="1570135" y="1213587"/>
                </a:lnTo>
                <a:lnTo>
                  <a:pt x="1538370" y="1269462"/>
                </a:lnTo>
                <a:lnTo>
                  <a:pt x="1502519" y="1322534"/>
                </a:lnTo>
                <a:lnTo>
                  <a:pt x="1462796" y="1372590"/>
                </a:lnTo>
                <a:lnTo>
                  <a:pt x="1419415" y="1419415"/>
                </a:lnTo>
                <a:lnTo>
                  <a:pt x="1372590" y="1462796"/>
                </a:lnTo>
                <a:lnTo>
                  <a:pt x="1322534" y="1502519"/>
                </a:lnTo>
                <a:lnTo>
                  <a:pt x="1269462" y="1538370"/>
                </a:lnTo>
                <a:lnTo>
                  <a:pt x="1213587" y="1570135"/>
                </a:lnTo>
                <a:lnTo>
                  <a:pt x="1155124" y="1597600"/>
                </a:lnTo>
                <a:lnTo>
                  <a:pt x="1094286" y="1620551"/>
                </a:lnTo>
                <a:lnTo>
                  <a:pt x="1031288" y="1638774"/>
                </a:lnTo>
                <a:lnTo>
                  <a:pt x="966343" y="1652056"/>
                </a:lnTo>
                <a:lnTo>
                  <a:pt x="899665" y="1660181"/>
                </a:lnTo>
                <a:lnTo>
                  <a:pt x="831468" y="1662938"/>
                </a:lnTo>
                <a:lnTo>
                  <a:pt x="763272" y="1660181"/>
                </a:lnTo>
                <a:lnTo>
                  <a:pt x="696594" y="1652056"/>
                </a:lnTo>
                <a:lnTo>
                  <a:pt x="631649" y="1638774"/>
                </a:lnTo>
                <a:lnTo>
                  <a:pt x="568651" y="1620551"/>
                </a:lnTo>
                <a:lnTo>
                  <a:pt x="507813" y="1597600"/>
                </a:lnTo>
                <a:lnTo>
                  <a:pt x="449350" y="1570135"/>
                </a:lnTo>
                <a:lnTo>
                  <a:pt x="393475" y="1538370"/>
                </a:lnTo>
                <a:lnTo>
                  <a:pt x="340403" y="1502519"/>
                </a:lnTo>
                <a:lnTo>
                  <a:pt x="290347" y="1462796"/>
                </a:lnTo>
                <a:lnTo>
                  <a:pt x="243522" y="1419415"/>
                </a:lnTo>
                <a:lnTo>
                  <a:pt x="200141" y="1372590"/>
                </a:lnTo>
                <a:lnTo>
                  <a:pt x="160418" y="1322534"/>
                </a:lnTo>
                <a:lnTo>
                  <a:pt x="124567" y="1269462"/>
                </a:lnTo>
                <a:lnTo>
                  <a:pt x="92802" y="1213587"/>
                </a:lnTo>
                <a:lnTo>
                  <a:pt x="65337" y="1155124"/>
                </a:lnTo>
                <a:lnTo>
                  <a:pt x="42386" y="1094286"/>
                </a:lnTo>
                <a:lnTo>
                  <a:pt x="24163" y="1031288"/>
                </a:lnTo>
                <a:lnTo>
                  <a:pt x="10881" y="966343"/>
                </a:lnTo>
                <a:lnTo>
                  <a:pt x="2756" y="899665"/>
                </a:lnTo>
                <a:lnTo>
                  <a:pt x="0" y="831469"/>
                </a:lnTo>
                <a:close/>
              </a:path>
            </a:pathLst>
          </a:custGeom>
          <a:ln w="15875">
            <a:solidFill>
              <a:srgbClr val="375F92"/>
            </a:solidFill>
          </a:ln>
        </p:spPr>
        <p:txBody>
          <a:bodyPr wrap="square" lIns="0" tIns="0" rIns="0" bIns="0" rtlCol="0">
            <a:noAutofit/>
          </a:bodyPr>
          <a:lstStyle/>
          <a:p>
            <a:endParaRPr/>
          </a:p>
        </p:txBody>
      </p:sp>
      <p:sp>
        <p:nvSpPr>
          <p:cNvPr id="22" name="object 22"/>
          <p:cNvSpPr/>
          <p:nvPr/>
        </p:nvSpPr>
        <p:spPr>
          <a:xfrm>
            <a:off x="1802892" y="3822191"/>
            <a:ext cx="528828" cy="420624"/>
          </a:xfrm>
          <a:prstGeom prst="rect">
            <a:avLst/>
          </a:prstGeom>
          <a:blipFill>
            <a:blip r:embed="rId15" cstate="print"/>
            <a:stretch>
              <a:fillRect/>
            </a:stretch>
          </a:blipFill>
        </p:spPr>
        <p:txBody>
          <a:bodyPr wrap="square" lIns="0" tIns="0" rIns="0" bIns="0" rtlCol="0">
            <a:noAutofit/>
          </a:bodyPr>
          <a:lstStyle/>
          <a:p>
            <a:endParaRPr/>
          </a:p>
        </p:txBody>
      </p:sp>
      <p:sp>
        <p:nvSpPr>
          <p:cNvPr id="23" name="object 23"/>
          <p:cNvSpPr/>
          <p:nvPr/>
        </p:nvSpPr>
        <p:spPr>
          <a:xfrm>
            <a:off x="1802892" y="3092195"/>
            <a:ext cx="528828" cy="420624"/>
          </a:xfrm>
          <a:prstGeom prst="rect">
            <a:avLst/>
          </a:prstGeom>
          <a:blipFill>
            <a:blip r:embed="rId16" cstate="print"/>
            <a:stretch>
              <a:fillRect/>
            </a:stretch>
          </a:blipFill>
        </p:spPr>
        <p:txBody>
          <a:bodyPr wrap="square" lIns="0" tIns="0" rIns="0" bIns="0" rtlCol="0">
            <a:noAutofit/>
          </a:bodyPr>
          <a:lstStyle/>
          <a:p>
            <a:endParaRPr/>
          </a:p>
        </p:txBody>
      </p:sp>
      <p:sp>
        <p:nvSpPr>
          <p:cNvPr id="24" name="object 24"/>
          <p:cNvSpPr/>
          <p:nvPr/>
        </p:nvSpPr>
        <p:spPr>
          <a:xfrm>
            <a:off x="1952879" y="4273169"/>
            <a:ext cx="623315" cy="623443"/>
          </a:xfrm>
          <a:prstGeom prst="rect">
            <a:avLst/>
          </a:prstGeom>
          <a:blipFill>
            <a:blip r:embed="rId17" cstate="print"/>
            <a:stretch>
              <a:fillRect/>
            </a:stretch>
          </a:blipFill>
        </p:spPr>
        <p:txBody>
          <a:bodyPr wrap="square" lIns="0" tIns="0" rIns="0" bIns="0" rtlCol="0">
            <a:noAutofit/>
          </a:bodyPr>
          <a:lstStyle/>
          <a:p>
            <a:endParaRPr/>
          </a:p>
        </p:txBody>
      </p:sp>
      <p:sp>
        <p:nvSpPr>
          <p:cNvPr id="25" name="object 25"/>
          <p:cNvSpPr/>
          <p:nvPr/>
        </p:nvSpPr>
        <p:spPr>
          <a:xfrm>
            <a:off x="1952879" y="4273169"/>
            <a:ext cx="623315" cy="623443"/>
          </a:xfrm>
          <a:custGeom>
            <a:avLst/>
            <a:gdLst/>
            <a:ahLst/>
            <a:cxnLst/>
            <a:rect l="l" t="t" r="r" b="b"/>
            <a:pathLst>
              <a:path w="623315" h="623443">
                <a:moveTo>
                  <a:pt x="0" y="311784"/>
                </a:moveTo>
                <a:lnTo>
                  <a:pt x="4080" y="261207"/>
                </a:lnTo>
                <a:lnTo>
                  <a:pt x="15892" y="213229"/>
                </a:lnTo>
                <a:lnTo>
                  <a:pt x="34794" y="168493"/>
                </a:lnTo>
                <a:lnTo>
                  <a:pt x="60143" y="127641"/>
                </a:lnTo>
                <a:lnTo>
                  <a:pt x="91297" y="91312"/>
                </a:lnTo>
                <a:lnTo>
                  <a:pt x="127613" y="60151"/>
                </a:lnTo>
                <a:lnTo>
                  <a:pt x="168450" y="34797"/>
                </a:lnTo>
                <a:lnTo>
                  <a:pt x="213164" y="15893"/>
                </a:lnTo>
                <a:lnTo>
                  <a:pt x="261114" y="4080"/>
                </a:lnTo>
                <a:lnTo>
                  <a:pt x="311657" y="0"/>
                </a:lnTo>
                <a:lnTo>
                  <a:pt x="337213" y="1033"/>
                </a:lnTo>
                <a:lnTo>
                  <a:pt x="362201" y="4080"/>
                </a:lnTo>
                <a:lnTo>
                  <a:pt x="410151" y="15893"/>
                </a:lnTo>
                <a:lnTo>
                  <a:pt x="454865" y="34797"/>
                </a:lnTo>
                <a:lnTo>
                  <a:pt x="495702" y="60151"/>
                </a:lnTo>
                <a:lnTo>
                  <a:pt x="532018" y="91312"/>
                </a:lnTo>
                <a:lnTo>
                  <a:pt x="563172" y="127641"/>
                </a:lnTo>
                <a:lnTo>
                  <a:pt x="588521" y="168493"/>
                </a:lnTo>
                <a:lnTo>
                  <a:pt x="607423" y="213229"/>
                </a:lnTo>
                <a:lnTo>
                  <a:pt x="619235" y="261207"/>
                </a:lnTo>
                <a:lnTo>
                  <a:pt x="623315" y="311784"/>
                </a:lnTo>
                <a:lnTo>
                  <a:pt x="622282" y="337340"/>
                </a:lnTo>
                <a:lnTo>
                  <a:pt x="619235" y="362328"/>
                </a:lnTo>
                <a:lnTo>
                  <a:pt x="607423" y="410278"/>
                </a:lnTo>
                <a:lnTo>
                  <a:pt x="588521" y="454992"/>
                </a:lnTo>
                <a:lnTo>
                  <a:pt x="563172" y="495829"/>
                </a:lnTo>
                <a:lnTo>
                  <a:pt x="532018" y="532145"/>
                </a:lnTo>
                <a:lnTo>
                  <a:pt x="495702" y="563299"/>
                </a:lnTo>
                <a:lnTo>
                  <a:pt x="454865" y="588648"/>
                </a:lnTo>
                <a:lnTo>
                  <a:pt x="410151" y="607550"/>
                </a:lnTo>
                <a:lnTo>
                  <a:pt x="362201" y="619362"/>
                </a:lnTo>
                <a:lnTo>
                  <a:pt x="311657" y="623442"/>
                </a:lnTo>
                <a:lnTo>
                  <a:pt x="286102" y="622409"/>
                </a:lnTo>
                <a:lnTo>
                  <a:pt x="261114" y="619362"/>
                </a:lnTo>
                <a:lnTo>
                  <a:pt x="213164" y="607550"/>
                </a:lnTo>
                <a:lnTo>
                  <a:pt x="168450" y="588648"/>
                </a:lnTo>
                <a:lnTo>
                  <a:pt x="127613" y="563299"/>
                </a:lnTo>
                <a:lnTo>
                  <a:pt x="91297" y="532145"/>
                </a:lnTo>
                <a:lnTo>
                  <a:pt x="60143" y="495829"/>
                </a:lnTo>
                <a:lnTo>
                  <a:pt x="34794" y="454992"/>
                </a:lnTo>
                <a:lnTo>
                  <a:pt x="15892" y="410278"/>
                </a:lnTo>
                <a:lnTo>
                  <a:pt x="4080" y="362328"/>
                </a:lnTo>
                <a:lnTo>
                  <a:pt x="0" y="311784"/>
                </a:lnTo>
                <a:close/>
              </a:path>
            </a:pathLst>
          </a:custGeom>
          <a:ln w="15874">
            <a:solidFill>
              <a:srgbClr val="375F92"/>
            </a:solidFill>
          </a:ln>
        </p:spPr>
        <p:txBody>
          <a:bodyPr wrap="square" lIns="0" tIns="0" rIns="0" bIns="0" rtlCol="0">
            <a:noAutofit/>
          </a:bodyPr>
          <a:lstStyle/>
          <a:p>
            <a:endParaRPr/>
          </a:p>
        </p:txBody>
      </p:sp>
      <p:sp>
        <p:nvSpPr>
          <p:cNvPr id="26" name="object 26"/>
          <p:cNvSpPr/>
          <p:nvPr/>
        </p:nvSpPr>
        <p:spPr>
          <a:xfrm>
            <a:off x="1802892" y="4255008"/>
            <a:ext cx="528828" cy="420624"/>
          </a:xfrm>
          <a:prstGeom prst="rect">
            <a:avLst/>
          </a:prstGeom>
          <a:blipFill>
            <a:blip r:embed="rId18" cstate="print"/>
            <a:stretch>
              <a:fillRect/>
            </a:stretch>
          </a:blipFill>
        </p:spPr>
        <p:txBody>
          <a:bodyPr wrap="square" lIns="0" tIns="0" rIns="0" bIns="0" rtlCol="0">
            <a:noAutofit/>
          </a:bodyPr>
          <a:lstStyle/>
          <a:p>
            <a:endParaRPr/>
          </a:p>
        </p:txBody>
      </p:sp>
      <p:sp>
        <p:nvSpPr>
          <p:cNvPr id="27" name="object 27"/>
          <p:cNvSpPr txBox="1"/>
          <p:nvPr/>
        </p:nvSpPr>
        <p:spPr>
          <a:xfrm>
            <a:off x="1949576" y="3772382"/>
            <a:ext cx="209550" cy="875030"/>
          </a:xfrm>
          <a:prstGeom prst="rect">
            <a:avLst/>
          </a:prstGeom>
        </p:spPr>
        <p:txBody>
          <a:bodyPr vert="horz" wrap="square" lIns="0" tIns="0" rIns="0" bIns="0" rtlCol="0">
            <a:noAutofit/>
          </a:bodyPr>
          <a:lstStyle/>
          <a:p>
            <a:pPr marL="12700" marR="12700">
              <a:lnSpc>
                <a:spcPct val="141800"/>
              </a:lnSpc>
            </a:pPr>
            <a:r>
              <a:rPr sz="2000" b="1" dirty="0" smtClean="0">
                <a:latin typeface="Arial"/>
                <a:cs typeface="Arial"/>
              </a:rPr>
              <a:t>B A</a:t>
            </a:r>
            <a:endParaRPr sz="2000">
              <a:latin typeface="Arial"/>
              <a:cs typeface="Arial"/>
            </a:endParaRPr>
          </a:p>
        </p:txBody>
      </p:sp>
      <p:sp>
        <p:nvSpPr>
          <p:cNvPr id="28" name="object 28"/>
          <p:cNvSpPr/>
          <p:nvPr/>
        </p:nvSpPr>
        <p:spPr>
          <a:xfrm>
            <a:off x="2143632" y="4478172"/>
            <a:ext cx="254457" cy="203174"/>
          </a:xfrm>
          <a:prstGeom prst="rect">
            <a:avLst/>
          </a:prstGeom>
          <a:blipFill>
            <a:blip r:embed="rId19" cstate="print"/>
            <a:stretch>
              <a:fillRect/>
            </a:stretch>
          </a:blipFill>
        </p:spPr>
        <p:txBody>
          <a:bodyPr wrap="square" lIns="0" tIns="0" rIns="0" bIns="0" rtlCol="0">
            <a:noAutofit/>
          </a:bodyPr>
          <a:lstStyle/>
          <a:p>
            <a:endParaRPr/>
          </a:p>
        </p:txBody>
      </p:sp>
      <p:sp>
        <p:nvSpPr>
          <p:cNvPr id="29" name="object 29"/>
          <p:cNvSpPr/>
          <p:nvPr/>
        </p:nvSpPr>
        <p:spPr>
          <a:xfrm>
            <a:off x="2138933" y="4473346"/>
            <a:ext cx="263982" cy="212699"/>
          </a:xfrm>
          <a:custGeom>
            <a:avLst/>
            <a:gdLst/>
            <a:ahLst/>
            <a:cxnLst/>
            <a:rect l="l" t="t" r="r" b="b"/>
            <a:pathLst>
              <a:path w="263982" h="212699">
                <a:moveTo>
                  <a:pt x="0" y="212699"/>
                </a:moveTo>
                <a:lnTo>
                  <a:pt x="263982" y="212699"/>
                </a:lnTo>
                <a:lnTo>
                  <a:pt x="263982" y="0"/>
                </a:lnTo>
                <a:lnTo>
                  <a:pt x="0" y="0"/>
                </a:lnTo>
                <a:lnTo>
                  <a:pt x="0" y="212699"/>
                </a:lnTo>
                <a:close/>
              </a:path>
            </a:pathLst>
          </a:custGeom>
          <a:ln w="9524">
            <a:solidFill>
              <a:srgbClr val="000000"/>
            </a:solidFill>
          </a:ln>
        </p:spPr>
        <p:txBody>
          <a:bodyPr wrap="square" lIns="0" tIns="0" rIns="0" bIns="0" rtlCol="0">
            <a:noAutofit/>
          </a:bodyPr>
          <a:lstStyle/>
          <a:p>
            <a:endParaRPr/>
          </a:p>
        </p:txBody>
      </p:sp>
      <p:sp>
        <p:nvSpPr>
          <p:cNvPr id="30" name="object 30"/>
          <p:cNvSpPr/>
          <p:nvPr/>
        </p:nvSpPr>
        <p:spPr>
          <a:xfrm>
            <a:off x="4766436" y="1225976"/>
            <a:ext cx="4123308" cy="1963166"/>
          </a:xfrm>
          <a:prstGeom prst="rect">
            <a:avLst/>
          </a:prstGeom>
          <a:blipFill>
            <a:blip r:embed="rId20" cstate="print"/>
            <a:stretch>
              <a:fillRect/>
            </a:stretch>
          </a:blipFill>
        </p:spPr>
        <p:txBody>
          <a:bodyPr wrap="square" lIns="0" tIns="0" rIns="0" bIns="0" rtlCol="0">
            <a:noAutofit/>
          </a:bodyPr>
          <a:lstStyle/>
          <a:p>
            <a:endParaRPr/>
          </a:p>
        </p:txBody>
      </p:sp>
      <p:sp>
        <p:nvSpPr>
          <p:cNvPr id="31" name="object 31"/>
          <p:cNvSpPr txBox="1"/>
          <p:nvPr/>
        </p:nvSpPr>
        <p:spPr>
          <a:xfrm>
            <a:off x="1949576" y="2848990"/>
            <a:ext cx="2284730" cy="635635"/>
          </a:xfrm>
          <a:prstGeom prst="rect">
            <a:avLst/>
          </a:prstGeom>
        </p:spPr>
        <p:txBody>
          <a:bodyPr vert="horz" wrap="square" lIns="0" tIns="0" rIns="0" bIns="0" rtlCol="0">
            <a:noAutofit/>
          </a:bodyPr>
          <a:lstStyle/>
          <a:p>
            <a:pPr marR="12700" algn="r">
              <a:lnSpc>
                <a:spcPct val="100000"/>
              </a:lnSpc>
            </a:pPr>
            <a:r>
              <a:rPr sz="1500" b="1" spc="5" dirty="0" smtClean="0">
                <a:latin typeface="Arial"/>
                <a:cs typeface="Arial"/>
              </a:rPr>
              <a:t>1</a:t>
            </a:r>
            <a:r>
              <a:rPr sz="1500" b="1" spc="0" dirty="0" smtClean="0">
                <a:latin typeface="Arial"/>
                <a:cs typeface="Arial"/>
              </a:rPr>
              <a:t>8</a:t>
            </a:r>
            <a:r>
              <a:rPr sz="1500" b="1" spc="-15" dirty="0" smtClean="0">
                <a:latin typeface="Arial"/>
                <a:cs typeface="Arial"/>
              </a:rPr>
              <a:t> </a:t>
            </a:r>
            <a:r>
              <a:rPr sz="1500" b="1" spc="0" dirty="0" smtClean="0">
                <a:latin typeface="Arial"/>
                <a:cs typeface="Arial"/>
              </a:rPr>
              <a:t>м</a:t>
            </a:r>
            <a:endParaRPr sz="1500">
              <a:latin typeface="Arial"/>
              <a:cs typeface="Arial"/>
            </a:endParaRPr>
          </a:p>
          <a:p>
            <a:pPr>
              <a:lnSpc>
                <a:spcPts val="700"/>
              </a:lnSpc>
              <a:spcBef>
                <a:spcPts val="21"/>
              </a:spcBef>
            </a:pPr>
            <a:endParaRPr sz="700"/>
          </a:p>
          <a:p>
            <a:pPr marL="12700">
              <a:lnSpc>
                <a:spcPct val="100000"/>
              </a:lnSpc>
            </a:pPr>
            <a:r>
              <a:rPr sz="2000" b="1" dirty="0" smtClean="0">
                <a:latin typeface="Arial"/>
                <a:cs typeface="Arial"/>
              </a:rPr>
              <a:t>C</a:t>
            </a:r>
            <a:endParaRPr sz="2000">
              <a:latin typeface="Arial"/>
              <a:cs typeface="Arial"/>
            </a:endParaRPr>
          </a:p>
        </p:txBody>
      </p:sp>
      <p:sp>
        <p:nvSpPr>
          <p:cNvPr id="32" name="object 32"/>
          <p:cNvSpPr/>
          <p:nvPr/>
        </p:nvSpPr>
        <p:spPr>
          <a:xfrm>
            <a:off x="515886" y="2879976"/>
            <a:ext cx="3228962" cy="310305"/>
          </a:xfrm>
          <a:custGeom>
            <a:avLst/>
            <a:gdLst/>
            <a:ahLst/>
            <a:cxnLst/>
            <a:rect l="l" t="t" r="r" b="b"/>
            <a:pathLst>
              <a:path w="3228962" h="310305">
                <a:moveTo>
                  <a:pt x="0" y="154561"/>
                </a:moveTo>
                <a:lnTo>
                  <a:pt x="39838" y="152914"/>
                </a:lnTo>
                <a:lnTo>
                  <a:pt x="90297" y="151004"/>
                </a:lnTo>
                <a:lnTo>
                  <a:pt x="149232" y="149145"/>
                </a:lnTo>
                <a:lnTo>
                  <a:pt x="214503" y="147654"/>
                </a:lnTo>
                <a:lnTo>
                  <a:pt x="283964" y="146846"/>
                </a:lnTo>
                <a:lnTo>
                  <a:pt x="319596" y="146796"/>
                </a:lnTo>
                <a:lnTo>
                  <a:pt x="355473" y="147035"/>
                </a:lnTo>
                <a:lnTo>
                  <a:pt x="426886" y="148539"/>
                </a:lnTo>
                <a:lnTo>
                  <a:pt x="496062" y="151671"/>
                </a:lnTo>
                <a:lnTo>
                  <a:pt x="560855" y="156749"/>
                </a:lnTo>
                <a:lnTo>
                  <a:pt x="619124" y="164086"/>
                </a:lnTo>
                <a:lnTo>
                  <a:pt x="667210" y="175760"/>
                </a:lnTo>
                <a:lnTo>
                  <a:pt x="704926" y="192515"/>
                </a:lnTo>
                <a:lnTo>
                  <a:pt x="748742" y="223479"/>
                </a:lnTo>
                <a:lnTo>
                  <a:pt x="773906" y="245551"/>
                </a:lnTo>
                <a:lnTo>
                  <a:pt x="786420" y="256383"/>
                </a:lnTo>
                <a:lnTo>
                  <a:pt x="828273" y="285532"/>
                </a:lnTo>
                <a:lnTo>
                  <a:pt x="863589" y="300067"/>
                </a:lnTo>
                <a:lnTo>
                  <a:pt x="908401" y="308716"/>
                </a:lnTo>
                <a:lnTo>
                  <a:pt x="935324" y="310305"/>
                </a:lnTo>
                <a:lnTo>
                  <a:pt x="965767" y="309791"/>
                </a:lnTo>
                <a:lnTo>
                  <a:pt x="1038158" y="301344"/>
                </a:lnTo>
                <a:lnTo>
                  <a:pt x="1079256" y="292786"/>
                </a:lnTo>
                <a:lnTo>
                  <a:pt x="1123175" y="281607"/>
                </a:lnTo>
                <a:lnTo>
                  <a:pt x="1169681" y="268129"/>
                </a:lnTo>
                <a:lnTo>
                  <a:pt x="1218544" y="252674"/>
                </a:lnTo>
                <a:lnTo>
                  <a:pt x="1269531" y="235563"/>
                </a:lnTo>
                <a:lnTo>
                  <a:pt x="1322409" y="217118"/>
                </a:lnTo>
                <a:lnTo>
                  <a:pt x="1376948" y="197660"/>
                </a:lnTo>
                <a:lnTo>
                  <a:pt x="1432915" y="177510"/>
                </a:lnTo>
                <a:lnTo>
                  <a:pt x="1490078" y="156990"/>
                </a:lnTo>
                <a:lnTo>
                  <a:pt x="1548204" y="136421"/>
                </a:lnTo>
                <a:lnTo>
                  <a:pt x="1607063" y="116126"/>
                </a:lnTo>
                <a:lnTo>
                  <a:pt x="1666422" y="96424"/>
                </a:lnTo>
                <a:lnTo>
                  <a:pt x="1726048" y="77639"/>
                </a:lnTo>
                <a:lnTo>
                  <a:pt x="1785710" y="60091"/>
                </a:lnTo>
                <a:lnTo>
                  <a:pt x="1845176" y="44101"/>
                </a:lnTo>
                <a:lnTo>
                  <a:pt x="1904214" y="29992"/>
                </a:lnTo>
                <a:lnTo>
                  <a:pt x="1962591" y="18085"/>
                </a:lnTo>
                <a:lnTo>
                  <a:pt x="2020076" y="8700"/>
                </a:lnTo>
                <a:lnTo>
                  <a:pt x="2076437" y="2161"/>
                </a:lnTo>
                <a:lnTo>
                  <a:pt x="2131801" y="0"/>
                </a:lnTo>
                <a:lnTo>
                  <a:pt x="2186546" y="3010"/>
                </a:lnTo>
                <a:lnTo>
                  <a:pt x="2240814" y="10459"/>
                </a:lnTo>
                <a:lnTo>
                  <a:pt x="2294750" y="21616"/>
                </a:lnTo>
                <a:lnTo>
                  <a:pt x="2348495" y="35748"/>
                </a:lnTo>
                <a:lnTo>
                  <a:pt x="2402192" y="52124"/>
                </a:lnTo>
                <a:lnTo>
                  <a:pt x="2455984" y="70010"/>
                </a:lnTo>
                <a:lnTo>
                  <a:pt x="2510015" y="88675"/>
                </a:lnTo>
                <a:lnTo>
                  <a:pt x="2564426" y="107387"/>
                </a:lnTo>
                <a:lnTo>
                  <a:pt x="2619362" y="125414"/>
                </a:lnTo>
                <a:lnTo>
                  <a:pt x="2674964" y="142024"/>
                </a:lnTo>
                <a:lnTo>
                  <a:pt x="2731376" y="156484"/>
                </a:lnTo>
                <a:lnTo>
                  <a:pt x="2788740" y="168063"/>
                </a:lnTo>
                <a:lnTo>
                  <a:pt x="2847200" y="176028"/>
                </a:lnTo>
                <a:lnTo>
                  <a:pt x="2906898" y="179647"/>
                </a:lnTo>
                <a:lnTo>
                  <a:pt x="2967977" y="178189"/>
                </a:lnTo>
                <a:lnTo>
                  <a:pt x="3030580" y="170921"/>
                </a:lnTo>
                <a:lnTo>
                  <a:pt x="3094850" y="157110"/>
                </a:lnTo>
                <a:lnTo>
                  <a:pt x="3160929" y="136026"/>
                </a:lnTo>
                <a:lnTo>
                  <a:pt x="3228962" y="106936"/>
                </a:lnTo>
              </a:path>
            </a:pathLst>
          </a:custGeom>
          <a:ln w="25400">
            <a:solidFill>
              <a:srgbClr val="385D89"/>
            </a:solidFill>
            <a:prstDash val="lgDash"/>
          </a:ln>
        </p:spPr>
        <p:txBody>
          <a:bodyPr wrap="square" lIns="0" tIns="0" rIns="0" bIns="0" rtlCol="0">
            <a:noAutofit/>
          </a:bodyPr>
          <a:lstStyle/>
          <a:p>
            <a:endParaRPr/>
          </a:p>
        </p:txBody>
      </p:sp>
      <p:sp>
        <p:nvSpPr>
          <p:cNvPr id="33" name="object 33"/>
          <p:cNvSpPr/>
          <p:nvPr/>
        </p:nvSpPr>
        <p:spPr>
          <a:xfrm>
            <a:off x="251523" y="4249420"/>
            <a:ext cx="3990911" cy="529484"/>
          </a:xfrm>
          <a:custGeom>
            <a:avLst/>
            <a:gdLst/>
            <a:ahLst/>
            <a:cxnLst/>
            <a:rect l="l" t="t" r="r" b="b"/>
            <a:pathLst>
              <a:path w="3990911" h="529484">
                <a:moveTo>
                  <a:pt x="0" y="180974"/>
                </a:moveTo>
                <a:lnTo>
                  <a:pt x="992060" y="255904"/>
                </a:lnTo>
                <a:lnTo>
                  <a:pt x="1035708" y="264214"/>
                </a:lnTo>
                <a:lnTo>
                  <a:pt x="1079870" y="275533"/>
                </a:lnTo>
                <a:lnTo>
                  <a:pt x="1124386" y="289448"/>
                </a:lnTo>
                <a:lnTo>
                  <a:pt x="1169097" y="305548"/>
                </a:lnTo>
                <a:lnTo>
                  <a:pt x="1213844" y="323421"/>
                </a:lnTo>
                <a:lnTo>
                  <a:pt x="1258467" y="342654"/>
                </a:lnTo>
                <a:lnTo>
                  <a:pt x="1302808" y="362834"/>
                </a:lnTo>
                <a:lnTo>
                  <a:pt x="1346707" y="383551"/>
                </a:lnTo>
                <a:lnTo>
                  <a:pt x="1390005" y="404390"/>
                </a:lnTo>
                <a:lnTo>
                  <a:pt x="1432544" y="424941"/>
                </a:lnTo>
                <a:lnTo>
                  <a:pt x="1474163" y="444791"/>
                </a:lnTo>
                <a:lnTo>
                  <a:pt x="1514704" y="463528"/>
                </a:lnTo>
                <a:lnTo>
                  <a:pt x="1554007" y="480739"/>
                </a:lnTo>
                <a:lnTo>
                  <a:pt x="1591914" y="496013"/>
                </a:lnTo>
                <a:lnTo>
                  <a:pt x="1628265" y="508936"/>
                </a:lnTo>
                <a:lnTo>
                  <a:pt x="1695662" y="526084"/>
                </a:lnTo>
                <a:lnTo>
                  <a:pt x="1726391" y="529484"/>
                </a:lnTo>
                <a:lnTo>
                  <a:pt x="1754927" y="528885"/>
                </a:lnTo>
                <a:lnTo>
                  <a:pt x="1803840" y="515143"/>
                </a:lnTo>
                <a:lnTo>
                  <a:pt x="1837128" y="490156"/>
                </a:lnTo>
                <a:lnTo>
                  <a:pt x="1857091" y="457045"/>
                </a:lnTo>
                <a:lnTo>
                  <a:pt x="1867211" y="418101"/>
                </a:lnTo>
                <a:lnTo>
                  <a:pt x="1870969" y="375614"/>
                </a:lnTo>
                <a:lnTo>
                  <a:pt x="1871848" y="331875"/>
                </a:lnTo>
                <a:lnTo>
                  <a:pt x="1872295" y="310252"/>
                </a:lnTo>
                <a:lnTo>
                  <a:pt x="1875381" y="268931"/>
                </a:lnTo>
                <a:lnTo>
                  <a:pt x="1892019" y="216053"/>
                </a:lnTo>
                <a:lnTo>
                  <a:pt x="1933511" y="180974"/>
                </a:lnTo>
                <a:lnTo>
                  <a:pt x="1977774" y="168895"/>
                </a:lnTo>
                <a:lnTo>
                  <a:pt x="2031891" y="163269"/>
                </a:lnTo>
                <a:lnTo>
                  <a:pt x="2061950" y="162508"/>
                </a:lnTo>
                <a:lnTo>
                  <a:pt x="2093637" y="162920"/>
                </a:lnTo>
                <a:lnTo>
                  <a:pt x="2160788" y="166673"/>
                </a:lnTo>
                <a:lnTo>
                  <a:pt x="2231120" y="173354"/>
                </a:lnTo>
                <a:lnTo>
                  <a:pt x="2302407" y="181788"/>
                </a:lnTo>
                <a:lnTo>
                  <a:pt x="2372427" y="190800"/>
                </a:lnTo>
                <a:lnTo>
                  <a:pt x="2406267" y="195155"/>
                </a:lnTo>
                <a:lnTo>
                  <a:pt x="2470214" y="202830"/>
                </a:lnTo>
                <a:lnTo>
                  <a:pt x="2527333" y="208144"/>
                </a:lnTo>
                <a:lnTo>
                  <a:pt x="2575963" y="210283"/>
                </a:lnTo>
                <a:lnTo>
                  <a:pt x="2618397" y="210719"/>
                </a:lnTo>
                <a:lnTo>
                  <a:pt x="2637773" y="210530"/>
                </a:lnTo>
                <a:lnTo>
                  <a:pt x="2656101" y="210143"/>
                </a:lnTo>
                <a:lnTo>
                  <a:pt x="2673517" y="209612"/>
                </a:lnTo>
                <a:lnTo>
                  <a:pt x="2690156" y="208993"/>
                </a:lnTo>
                <a:lnTo>
                  <a:pt x="2706152" y="208340"/>
                </a:lnTo>
                <a:lnTo>
                  <a:pt x="2721639" y="207709"/>
                </a:lnTo>
                <a:lnTo>
                  <a:pt x="2736754" y="207152"/>
                </a:lnTo>
                <a:lnTo>
                  <a:pt x="2751631" y="206727"/>
                </a:lnTo>
                <a:lnTo>
                  <a:pt x="2766404" y="206486"/>
                </a:lnTo>
                <a:lnTo>
                  <a:pt x="2781210" y="206486"/>
                </a:lnTo>
                <a:lnTo>
                  <a:pt x="2796181" y="206780"/>
                </a:lnTo>
                <a:lnTo>
                  <a:pt x="2843444" y="209980"/>
                </a:lnTo>
                <a:lnTo>
                  <a:pt x="2897060" y="217804"/>
                </a:lnTo>
                <a:lnTo>
                  <a:pt x="2935559" y="225564"/>
                </a:lnTo>
                <a:lnTo>
                  <a:pt x="2973766" y="234267"/>
                </a:lnTo>
                <a:lnTo>
                  <a:pt x="3011765" y="243309"/>
                </a:lnTo>
                <a:lnTo>
                  <a:pt x="3030711" y="247770"/>
                </a:lnTo>
                <a:lnTo>
                  <a:pt x="3068551" y="256190"/>
                </a:lnTo>
                <a:lnTo>
                  <a:pt x="3106388" y="263442"/>
                </a:lnTo>
                <a:lnTo>
                  <a:pt x="3144304" y="268922"/>
                </a:lnTo>
                <a:lnTo>
                  <a:pt x="3182381" y="272026"/>
                </a:lnTo>
                <a:lnTo>
                  <a:pt x="3201506" y="272498"/>
                </a:lnTo>
                <a:lnTo>
                  <a:pt x="3220703" y="272150"/>
                </a:lnTo>
                <a:lnTo>
                  <a:pt x="3259350" y="268691"/>
                </a:lnTo>
                <a:lnTo>
                  <a:pt x="3297738" y="260894"/>
                </a:lnTo>
                <a:lnTo>
                  <a:pt x="3348344" y="239808"/>
                </a:lnTo>
                <a:lnTo>
                  <a:pt x="3392818" y="210740"/>
                </a:lnTo>
                <a:lnTo>
                  <a:pt x="3435127" y="177847"/>
                </a:lnTo>
                <a:lnTo>
                  <a:pt x="3449434" y="166752"/>
                </a:lnTo>
                <a:lnTo>
                  <a:pt x="3495025" y="135229"/>
                </a:lnTo>
                <a:lnTo>
                  <a:pt x="3529112" y="117224"/>
                </a:lnTo>
                <a:lnTo>
                  <a:pt x="3567523" y="103063"/>
                </a:lnTo>
                <a:lnTo>
                  <a:pt x="3611435" y="93979"/>
                </a:lnTo>
                <a:lnTo>
                  <a:pt x="3990911" y="0"/>
                </a:lnTo>
              </a:path>
            </a:pathLst>
          </a:custGeom>
          <a:ln w="25400">
            <a:solidFill>
              <a:srgbClr val="385D89"/>
            </a:solidFill>
            <a:prstDash val="lgDash"/>
          </a:ln>
        </p:spPr>
        <p:txBody>
          <a:bodyPr wrap="square" lIns="0" tIns="0" rIns="0" bIns="0" rtlCol="0">
            <a:noAutofit/>
          </a:bodyPr>
          <a:lstStyle/>
          <a:p>
            <a:endParaRPr/>
          </a:p>
        </p:txBody>
      </p:sp>
      <p:sp>
        <p:nvSpPr>
          <p:cNvPr id="34" name="object 34"/>
          <p:cNvSpPr txBox="1"/>
          <p:nvPr/>
        </p:nvSpPr>
        <p:spPr>
          <a:xfrm>
            <a:off x="4199890" y="4118482"/>
            <a:ext cx="588645" cy="239395"/>
          </a:xfrm>
          <a:prstGeom prst="rect">
            <a:avLst/>
          </a:prstGeom>
        </p:spPr>
        <p:txBody>
          <a:bodyPr vert="horz" wrap="square" lIns="0" tIns="0" rIns="0" bIns="0" rtlCol="0">
            <a:noAutofit/>
          </a:bodyPr>
          <a:lstStyle/>
          <a:p>
            <a:pPr marL="12700">
              <a:lnSpc>
                <a:spcPct val="100000"/>
              </a:lnSpc>
            </a:pPr>
            <a:r>
              <a:rPr sz="1500" b="1" dirty="0" smtClean="0">
                <a:latin typeface="Arial"/>
                <a:cs typeface="Arial"/>
              </a:rPr>
              <a:t>17,9</a:t>
            </a:r>
            <a:r>
              <a:rPr sz="1500" b="1" spc="-25" dirty="0" smtClean="0">
                <a:latin typeface="Arial"/>
                <a:cs typeface="Arial"/>
              </a:rPr>
              <a:t> </a:t>
            </a:r>
            <a:r>
              <a:rPr sz="1500" b="1" spc="0" dirty="0" smtClean="0">
                <a:latin typeface="Arial"/>
                <a:cs typeface="Arial"/>
              </a:rPr>
              <a:t>м</a:t>
            </a:r>
            <a:endParaRPr sz="1500">
              <a:latin typeface="Arial"/>
              <a:cs typeface="Arial"/>
            </a:endParaRPr>
          </a:p>
        </p:txBody>
      </p:sp>
      <p:sp>
        <p:nvSpPr>
          <p:cNvPr id="35" name="object 35"/>
          <p:cNvSpPr/>
          <p:nvPr/>
        </p:nvSpPr>
        <p:spPr>
          <a:xfrm>
            <a:off x="478472" y="5607977"/>
            <a:ext cx="3431222" cy="449489"/>
          </a:xfrm>
          <a:custGeom>
            <a:avLst/>
            <a:gdLst/>
            <a:ahLst/>
            <a:cxnLst/>
            <a:rect l="l" t="t" r="r" b="b"/>
            <a:pathLst>
              <a:path w="3431222" h="449489">
                <a:moveTo>
                  <a:pt x="0" y="125158"/>
                </a:moveTo>
                <a:lnTo>
                  <a:pt x="1068260" y="0"/>
                </a:lnTo>
                <a:lnTo>
                  <a:pt x="1099371" y="2751"/>
                </a:lnTo>
                <a:lnTo>
                  <a:pt x="1127260" y="5299"/>
                </a:lnTo>
                <a:lnTo>
                  <a:pt x="1174359" y="10100"/>
                </a:lnTo>
                <a:lnTo>
                  <a:pt x="1227017" y="17760"/>
                </a:lnTo>
                <a:lnTo>
                  <a:pt x="1264015" y="27884"/>
                </a:lnTo>
                <a:lnTo>
                  <a:pt x="1300509" y="48929"/>
                </a:lnTo>
                <a:lnTo>
                  <a:pt x="1336823" y="83272"/>
                </a:lnTo>
                <a:lnTo>
                  <a:pt x="1347726" y="94532"/>
                </a:lnTo>
                <a:lnTo>
                  <a:pt x="1359852" y="107022"/>
                </a:lnTo>
                <a:lnTo>
                  <a:pt x="1386812" y="137614"/>
                </a:lnTo>
                <a:lnTo>
                  <a:pt x="1416261" y="175300"/>
                </a:lnTo>
                <a:lnTo>
                  <a:pt x="1447975" y="217720"/>
                </a:lnTo>
                <a:lnTo>
                  <a:pt x="1464611" y="239968"/>
                </a:lnTo>
                <a:lnTo>
                  <a:pt x="1499302" y="285065"/>
                </a:lnTo>
                <a:lnTo>
                  <a:pt x="1535697" y="328997"/>
                </a:lnTo>
                <a:lnTo>
                  <a:pt x="1573573" y="369404"/>
                </a:lnTo>
                <a:lnTo>
                  <a:pt x="1612705" y="403927"/>
                </a:lnTo>
                <a:lnTo>
                  <a:pt x="1652870" y="430207"/>
                </a:lnTo>
                <a:lnTo>
                  <a:pt x="1693843" y="445883"/>
                </a:lnTo>
                <a:lnTo>
                  <a:pt x="1735165" y="449489"/>
                </a:lnTo>
                <a:lnTo>
                  <a:pt x="1755485" y="448218"/>
                </a:lnTo>
                <a:lnTo>
                  <a:pt x="1795520" y="441025"/>
                </a:lnTo>
                <a:lnTo>
                  <a:pt x="1835162" y="428624"/>
                </a:lnTo>
                <a:lnTo>
                  <a:pt x="1874904" y="412214"/>
                </a:lnTo>
                <a:lnTo>
                  <a:pt x="1915239" y="392991"/>
                </a:lnTo>
                <a:lnTo>
                  <a:pt x="1956660" y="372155"/>
                </a:lnTo>
                <a:lnTo>
                  <a:pt x="1977931" y="361505"/>
                </a:lnTo>
                <a:lnTo>
                  <a:pt x="2021905" y="340491"/>
                </a:lnTo>
                <a:lnTo>
                  <a:pt x="2068197" y="320856"/>
                </a:lnTo>
                <a:lnTo>
                  <a:pt x="2117301" y="303797"/>
                </a:lnTo>
                <a:lnTo>
                  <a:pt x="2169660" y="289797"/>
                </a:lnTo>
                <a:lnTo>
                  <a:pt x="2197035" y="282741"/>
                </a:lnTo>
                <a:lnTo>
                  <a:pt x="2253902" y="268130"/>
                </a:lnTo>
                <a:lnTo>
                  <a:pt x="2313237" y="253258"/>
                </a:lnTo>
                <a:lnTo>
                  <a:pt x="2374618" y="238606"/>
                </a:lnTo>
                <a:lnTo>
                  <a:pt x="2437622" y="224656"/>
                </a:lnTo>
                <a:lnTo>
                  <a:pt x="2501826" y="211891"/>
                </a:lnTo>
                <a:lnTo>
                  <a:pt x="2566807" y="200791"/>
                </a:lnTo>
                <a:lnTo>
                  <a:pt x="2632143" y="191840"/>
                </a:lnTo>
                <a:lnTo>
                  <a:pt x="2697410" y="185518"/>
                </a:lnTo>
                <a:lnTo>
                  <a:pt x="2762186" y="182308"/>
                </a:lnTo>
                <a:lnTo>
                  <a:pt x="2794792" y="182315"/>
                </a:lnTo>
                <a:lnTo>
                  <a:pt x="2862043" y="186384"/>
                </a:lnTo>
                <a:lnTo>
                  <a:pt x="2931320" y="194791"/>
                </a:lnTo>
                <a:lnTo>
                  <a:pt x="3001788" y="206253"/>
                </a:lnTo>
                <a:lnTo>
                  <a:pt x="3072611" y="219488"/>
                </a:lnTo>
                <a:lnTo>
                  <a:pt x="3142957" y="233216"/>
                </a:lnTo>
                <a:lnTo>
                  <a:pt x="3177689" y="239863"/>
                </a:lnTo>
                <a:lnTo>
                  <a:pt x="3245753" y="251924"/>
                </a:lnTo>
                <a:lnTo>
                  <a:pt x="3311253" y="261272"/>
                </a:lnTo>
                <a:lnTo>
                  <a:pt x="3373354" y="266624"/>
                </a:lnTo>
                <a:lnTo>
                  <a:pt x="3402869" y="267402"/>
                </a:lnTo>
                <a:lnTo>
                  <a:pt x="3431222" y="266700"/>
                </a:lnTo>
              </a:path>
            </a:pathLst>
          </a:custGeom>
          <a:ln w="25399">
            <a:solidFill>
              <a:srgbClr val="385D89"/>
            </a:solidFill>
            <a:prstDash val="lgDash"/>
          </a:ln>
        </p:spPr>
        <p:txBody>
          <a:bodyPr wrap="square" lIns="0" tIns="0" rIns="0" bIns="0" rtlCol="0">
            <a:noAutofit/>
          </a:bodyPr>
          <a:lstStyle/>
          <a:p>
            <a:endParaRPr/>
          </a:p>
        </p:txBody>
      </p:sp>
      <p:sp>
        <p:nvSpPr>
          <p:cNvPr id="36" name="object 36"/>
          <p:cNvSpPr txBox="1"/>
          <p:nvPr/>
        </p:nvSpPr>
        <p:spPr>
          <a:xfrm>
            <a:off x="3952494" y="5738774"/>
            <a:ext cx="589280" cy="239395"/>
          </a:xfrm>
          <a:prstGeom prst="rect">
            <a:avLst/>
          </a:prstGeom>
        </p:spPr>
        <p:txBody>
          <a:bodyPr vert="horz" wrap="square" lIns="0" tIns="0" rIns="0" bIns="0" rtlCol="0">
            <a:noAutofit/>
          </a:bodyPr>
          <a:lstStyle/>
          <a:p>
            <a:pPr marL="12700">
              <a:lnSpc>
                <a:spcPct val="100000"/>
              </a:lnSpc>
            </a:pPr>
            <a:r>
              <a:rPr sz="1500" b="1" dirty="0" smtClean="0">
                <a:latin typeface="Arial"/>
                <a:cs typeface="Arial"/>
              </a:rPr>
              <a:t>17,7</a:t>
            </a:r>
            <a:r>
              <a:rPr sz="1500" b="1" spc="-20" dirty="0" smtClean="0">
                <a:latin typeface="Arial"/>
                <a:cs typeface="Arial"/>
              </a:rPr>
              <a:t> </a:t>
            </a:r>
            <a:r>
              <a:rPr sz="1500" b="1" spc="0" dirty="0" smtClean="0">
                <a:latin typeface="Arial"/>
                <a:cs typeface="Arial"/>
              </a:rPr>
              <a:t>м</a:t>
            </a:r>
            <a:endParaRPr sz="1500">
              <a:latin typeface="Arial"/>
              <a:cs typeface="Arial"/>
            </a:endParaRPr>
          </a:p>
        </p:txBody>
      </p:sp>
      <p:sp>
        <p:nvSpPr>
          <p:cNvPr id="37" name="object 37"/>
          <p:cNvSpPr txBox="1">
            <a:spLocks noGrp="1"/>
          </p:cNvSpPr>
          <p:nvPr>
            <p:ph type="ftr" sz="quarter" idx="11"/>
          </p:nvPr>
        </p:nvSpPr>
        <p:spPr>
          <a:xfrm>
            <a:off x="2576194" y="6356351"/>
            <a:ext cx="4205606" cy="365125"/>
          </a:xfrm>
          <a:prstGeom prst="rect">
            <a:avLst/>
          </a:prstGeom>
        </p:spPr>
        <p:txBody>
          <a:bodyPr vert="horz" wrap="square" lIns="0" tIns="0" rIns="0" bIns="0" rtlCol="0">
            <a:noAutofit/>
          </a:bodyPr>
          <a:lstStyle/>
          <a:p>
            <a:pPr marL="12700" marR="12700" indent="320040">
              <a:lnSpc>
                <a:spcPts val="1130"/>
              </a:lnSpc>
            </a:pPr>
            <a:r>
              <a:rPr sz="1050" b="1" spc="-35" dirty="0" smtClean="0">
                <a:solidFill>
                  <a:schemeClr val="tx1"/>
                </a:solidFill>
                <a:latin typeface="Arial"/>
                <a:cs typeface="Arial"/>
              </a:rPr>
              <a:t>А</a:t>
            </a:r>
            <a:r>
              <a:rPr sz="1050" b="1" spc="0" dirty="0" smtClean="0">
                <a:solidFill>
                  <a:schemeClr val="tx1"/>
                </a:solidFill>
                <a:latin typeface="Arial"/>
                <a:cs typeface="Arial"/>
              </a:rPr>
              <a:t>варийно</a:t>
            </a:r>
            <a:r>
              <a:rPr sz="1050" b="1" spc="-5" dirty="0" smtClean="0">
                <a:solidFill>
                  <a:schemeClr val="tx1"/>
                </a:solidFill>
                <a:latin typeface="Arial"/>
                <a:cs typeface="Arial"/>
              </a:rPr>
              <a:t>-</a:t>
            </a:r>
            <a:r>
              <a:rPr sz="1050" b="1" spc="0" dirty="0" smtClean="0">
                <a:solidFill>
                  <a:schemeClr val="tx1"/>
                </a:solidFill>
                <a:latin typeface="Arial"/>
                <a:cs typeface="Arial"/>
              </a:rPr>
              <a:t>спаса</a:t>
            </a:r>
            <a:r>
              <a:rPr sz="1050" b="1" spc="-25" dirty="0" smtClean="0">
                <a:solidFill>
                  <a:schemeClr val="tx1"/>
                </a:solidFill>
                <a:latin typeface="Arial"/>
                <a:cs typeface="Arial"/>
              </a:rPr>
              <a:t>т</a:t>
            </a:r>
            <a:r>
              <a:rPr sz="1050" b="1" spc="0" dirty="0" smtClean="0">
                <a:solidFill>
                  <a:schemeClr val="tx1"/>
                </a:solidFill>
                <a:latin typeface="Arial"/>
                <a:cs typeface="Arial"/>
              </a:rPr>
              <a:t>ельное</a:t>
            </a:r>
            <a:r>
              <a:rPr sz="1050" b="1" spc="10" dirty="0" smtClean="0">
                <a:solidFill>
                  <a:schemeClr val="tx1"/>
                </a:solidFill>
                <a:latin typeface="Arial"/>
                <a:cs typeface="Arial"/>
              </a:rPr>
              <a:t> </a:t>
            </a:r>
            <a:r>
              <a:rPr sz="1050" b="1" spc="0" dirty="0" smtClean="0">
                <a:solidFill>
                  <a:schemeClr val="tx1"/>
                </a:solidFill>
                <a:latin typeface="Arial"/>
                <a:cs typeface="Arial"/>
              </a:rPr>
              <a:t>обеспече</a:t>
            </a:r>
            <a:r>
              <a:rPr sz="1050" b="1" spc="-5" dirty="0" smtClean="0">
                <a:solidFill>
                  <a:schemeClr val="tx1"/>
                </a:solidFill>
                <a:latin typeface="Arial"/>
                <a:cs typeface="Arial"/>
              </a:rPr>
              <a:t>н</a:t>
            </a:r>
            <a:r>
              <a:rPr sz="1050" b="1" spc="0" dirty="0" smtClean="0">
                <a:solidFill>
                  <a:schemeClr val="tx1"/>
                </a:solidFill>
                <a:latin typeface="Arial"/>
                <a:cs typeface="Arial"/>
              </a:rPr>
              <a:t>ие</a:t>
            </a:r>
            <a:r>
              <a:rPr sz="1050" b="1" spc="-20" dirty="0" smtClean="0">
                <a:solidFill>
                  <a:schemeClr val="tx1"/>
                </a:solidFill>
                <a:latin typeface="Arial"/>
                <a:cs typeface="Arial"/>
              </a:rPr>
              <a:t> </a:t>
            </a:r>
            <a:r>
              <a:rPr sz="1050" b="1" spc="0" dirty="0" smtClean="0">
                <a:solidFill>
                  <a:schemeClr val="tx1"/>
                </a:solidFill>
                <a:latin typeface="Arial"/>
                <a:cs typeface="Arial"/>
              </a:rPr>
              <a:t>ра</a:t>
            </a:r>
            <a:r>
              <a:rPr sz="1050" b="1" spc="-5" dirty="0" smtClean="0">
                <a:solidFill>
                  <a:schemeClr val="tx1"/>
                </a:solidFill>
                <a:latin typeface="Arial"/>
                <a:cs typeface="Arial"/>
              </a:rPr>
              <a:t>б</a:t>
            </a:r>
            <a:r>
              <a:rPr sz="1050" b="1" spc="0" dirty="0" smtClean="0">
                <a:solidFill>
                  <a:schemeClr val="tx1"/>
                </a:solidFill>
                <a:latin typeface="Arial"/>
                <a:cs typeface="Arial"/>
              </a:rPr>
              <a:t>от</a:t>
            </a:r>
            <a:r>
              <a:rPr sz="1050" b="1" spc="-30" dirty="0" smtClean="0">
                <a:solidFill>
                  <a:schemeClr val="tx1"/>
                </a:solidFill>
                <a:latin typeface="Arial"/>
                <a:cs typeface="Arial"/>
              </a:rPr>
              <a:t> </a:t>
            </a:r>
            <a:r>
              <a:rPr sz="1050" b="1" spc="0" dirty="0" smtClean="0">
                <a:solidFill>
                  <a:schemeClr val="tx1"/>
                </a:solidFill>
                <a:latin typeface="Arial"/>
                <a:cs typeface="Arial"/>
              </a:rPr>
              <a:t>по об</a:t>
            </a:r>
            <a:r>
              <a:rPr sz="1050" b="1" spc="-30" dirty="0" smtClean="0">
                <a:solidFill>
                  <a:schemeClr val="tx1"/>
                </a:solidFill>
                <a:latin typeface="Arial"/>
                <a:cs typeface="Arial"/>
              </a:rPr>
              <a:t>у</a:t>
            </a:r>
            <a:r>
              <a:rPr sz="1050" b="1" spc="0" dirty="0" smtClean="0">
                <a:solidFill>
                  <a:schemeClr val="tx1"/>
                </a:solidFill>
                <a:latin typeface="Arial"/>
                <a:cs typeface="Arial"/>
              </a:rPr>
              <a:t>с</a:t>
            </a:r>
            <a:r>
              <a:rPr sz="1050" b="1" spc="-25" dirty="0" smtClean="0">
                <a:solidFill>
                  <a:schemeClr val="tx1"/>
                </a:solidFill>
                <a:latin typeface="Arial"/>
                <a:cs typeface="Arial"/>
              </a:rPr>
              <a:t>т</a:t>
            </a:r>
            <a:r>
              <a:rPr sz="1050" b="1" spc="0" dirty="0" smtClean="0">
                <a:solidFill>
                  <a:schemeClr val="tx1"/>
                </a:solidFill>
                <a:latin typeface="Arial"/>
                <a:cs typeface="Arial"/>
              </a:rPr>
              <a:t>ройс</a:t>
            </a:r>
            <a:r>
              <a:rPr sz="1050" b="1" spc="-30" dirty="0" smtClean="0">
                <a:solidFill>
                  <a:schemeClr val="tx1"/>
                </a:solidFill>
                <a:latin typeface="Arial"/>
                <a:cs typeface="Arial"/>
              </a:rPr>
              <a:t>т</a:t>
            </a:r>
            <a:r>
              <a:rPr sz="1050" b="1" spc="0" dirty="0" smtClean="0">
                <a:solidFill>
                  <a:schemeClr val="tx1"/>
                </a:solidFill>
                <a:latin typeface="Arial"/>
                <a:cs typeface="Arial"/>
              </a:rPr>
              <a:t>ву</a:t>
            </a:r>
            <a:r>
              <a:rPr sz="1050" b="1" spc="15" dirty="0" smtClean="0">
                <a:solidFill>
                  <a:schemeClr val="tx1"/>
                </a:solidFill>
                <a:latin typeface="Arial"/>
                <a:cs typeface="Arial"/>
              </a:rPr>
              <a:t> </a:t>
            </a:r>
            <a:r>
              <a:rPr sz="1050" b="1" spc="0" dirty="0" smtClean="0">
                <a:solidFill>
                  <a:schemeClr val="tx1"/>
                </a:solidFill>
                <a:latin typeface="Arial"/>
                <a:cs typeface="Arial"/>
              </a:rPr>
              <a:t>неф</a:t>
            </a:r>
            <a:r>
              <a:rPr sz="1050" b="1" spc="-30" dirty="0" smtClean="0">
                <a:solidFill>
                  <a:schemeClr val="tx1"/>
                </a:solidFill>
                <a:latin typeface="Arial"/>
                <a:cs typeface="Arial"/>
              </a:rPr>
              <a:t>т</a:t>
            </a:r>
            <a:r>
              <a:rPr sz="1050" b="1" spc="0" dirty="0" smtClean="0">
                <a:solidFill>
                  <a:schemeClr val="tx1"/>
                </a:solidFill>
                <a:latin typeface="Arial"/>
                <a:cs typeface="Arial"/>
              </a:rPr>
              <a:t>егазовых</a:t>
            </a:r>
            <a:r>
              <a:rPr sz="1050" b="1" spc="-5" dirty="0" smtClean="0">
                <a:solidFill>
                  <a:schemeClr val="tx1"/>
                </a:solidFill>
                <a:latin typeface="Arial"/>
                <a:cs typeface="Arial"/>
              </a:rPr>
              <a:t> </a:t>
            </a:r>
            <a:r>
              <a:rPr sz="1050" b="1" spc="0" dirty="0" smtClean="0">
                <a:solidFill>
                  <a:schemeClr val="tx1"/>
                </a:solidFill>
                <a:latin typeface="Arial"/>
                <a:cs typeface="Arial"/>
              </a:rPr>
              <a:t>мес</a:t>
            </a:r>
            <a:r>
              <a:rPr sz="1050" b="1" spc="-30" dirty="0" smtClean="0">
                <a:solidFill>
                  <a:schemeClr val="tx1"/>
                </a:solidFill>
                <a:latin typeface="Arial"/>
                <a:cs typeface="Arial"/>
              </a:rPr>
              <a:t>т</a:t>
            </a:r>
            <a:r>
              <a:rPr sz="1050" b="1" spc="0" dirty="0" smtClean="0">
                <a:solidFill>
                  <a:schemeClr val="tx1"/>
                </a:solidFill>
                <a:latin typeface="Arial"/>
                <a:cs typeface="Arial"/>
              </a:rPr>
              <a:t>орождений</a:t>
            </a:r>
            <a:r>
              <a:rPr sz="1050" b="1" spc="-25" dirty="0" smtClean="0">
                <a:solidFill>
                  <a:schemeClr val="tx1"/>
                </a:solidFill>
                <a:latin typeface="Arial"/>
                <a:cs typeface="Arial"/>
              </a:rPr>
              <a:t> </a:t>
            </a:r>
            <a:r>
              <a:rPr sz="1050" b="1" spc="0" dirty="0" smtClean="0">
                <a:solidFill>
                  <a:schemeClr val="tx1"/>
                </a:solidFill>
                <a:latin typeface="Arial"/>
                <a:cs typeface="Arial"/>
              </a:rPr>
              <a:t>на</a:t>
            </a:r>
            <a:r>
              <a:rPr sz="1050" b="1" spc="-5" dirty="0" smtClean="0">
                <a:solidFill>
                  <a:schemeClr val="tx1"/>
                </a:solidFill>
                <a:latin typeface="Arial"/>
                <a:cs typeface="Arial"/>
              </a:rPr>
              <a:t> ш</a:t>
            </a:r>
            <a:r>
              <a:rPr sz="1050" b="1" spc="0" dirty="0" smtClean="0">
                <a:solidFill>
                  <a:schemeClr val="tx1"/>
                </a:solidFill>
                <a:latin typeface="Arial"/>
                <a:cs typeface="Arial"/>
              </a:rPr>
              <a:t>ельфе</a:t>
            </a:r>
            <a:endParaRPr sz="1050" dirty="0">
              <a:solidFill>
                <a:schemeClr val="tx1"/>
              </a:solidFill>
              <a:latin typeface="Arial"/>
              <a:cs typeface="Arial"/>
            </a:endParaRPr>
          </a:p>
        </p:txBody>
      </p:sp>
      <p:sp>
        <p:nvSpPr>
          <p:cNvPr id="39" name="object 39"/>
          <p:cNvSpPr txBox="1">
            <a:spLocks noGrp="1"/>
          </p:cNvSpPr>
          <p:nvPr>
            <p:ph type="sldNum" sz="quarter" idx="12"/>
          </p:nvPr>
        </p:nvSpPr>
        <p:spPr>
          <a:prstGeom prst="rect">
            <a:avLst/>
          </a:prstGeom>
        </p:spPr>
        <p:txBody>
          <a:bodyPr vert="horz" wrap="square" lIns="0" tIns="0" rIns="0" bIns="0" rtlCol="0">
            <a:noAutofit/>
          </a:bodyPr>
          <a:lstStyle/>
          <a:p>
            <a:pPr marL="25400">
              <a:lnSpc>
                <a:spcPct val="100000"/>
              </a:lnSpc>
            </a:pPr>
            <a:fld id="{81D60167-4931-47E6-BA6A-407CBD079E47}" type="slidenum">
              <a:rPr sz="2000" b="1" spc="-10" dirty="0" smtClean="0">
                <a:solidFill>
                  <a:srgbClr val="002060"/>
                </a:solidFill>
                <a:latin typeface="Arial"/>
                <a:cs typeface="Arial"/>
              </a:rPr>
              <a:t>11</a:t>
            </a:fld>
            <a:endParaRPr sz="2000" b="1" dirty="0">
              <a:solidFill>
                <a:srgbClr val="002060"/>
              </a:solidFill>
              <a:latin typeface="Arial"/>
              <a:cs typeface="Arial"/>
            </a:endParaRPr>
          </a:p>
        </p:txBody>
      </p:sp>
      <p:graphicFrame>
        <p:nvGraphicFramePr>
          <p:cNvPr id="17" name="object 17"/>
          <p:cNvGraphicFramePr>
            <a:graphicFrameLocks noGrp="1"/>
          </p:cNvGraphicFramePr>
          <p:nvPr>
            <p:extLst>
              <p:ext uri="{D42A27DB-BD31-4B8C-83A1-F6EECF244321}">
                <p14:modId xmlns:p14="http://schemas.microsoft.com/office/powerpoint/2010/main" val="1149642975"/>
              </p:ext>
            </p:extLst>
          </p:nvPr>
        </p:nvGraphicFramePr>
        <p:xfrm>
          <a:off x="263652" y="1118361"/>
          <a:ext cx="4229987" cy="1254758"/>
        </p:xfrm>
        <a:graphic>
          <a:graphicData uri="http://schemas.openxmlformats.org/drawingml/2006/table">
            <a:tbl>
              <a:tblPr firstRow="1" bandRow="1">
                <a:tableStyleId>{2D5ABB26-0587-4C30-8999-92F81FD0307C}</a:tableStyleId>
              </a:tblPr>
              <a:tblGrid>
                <a:gridCol w="845616"/>
                <a:gridCol w="2118436"/>
                <a:gridCol w="1265935"/>
              </a:tblGrid>
              <a:tr h="432053">
                <a:tc>
                  <a:txBody>
                    <a:bodyPr/>
                    <a:lstStyle/>
                    <a:p>
                      <a:pPr marL="78105">
                        <a:lnSpc>
                          <a:spcPct val="100000"/>
                        </a:lnSpc>
                      </a:pPr>
                      <a:r>
                        <a:rPr sz="1400" b="1" spc="-30" dirty="0" smtClean="0">
                          <a:latin typeface="Arial"/>
                          <a:cs typeface="Arial"/>
                        </a:rPr>
                        <a:t>З</a:t>
                      </a:r>
                      <a:r>
                        <a:rPr sz="1400" b="1" spc="0" dirty="0" smtClean="0">
                          <a:latin typeface="Arial"/>
                          <a:cs typeface="Arial"/>
                        </a:rPr>
                        <a:t>О</a:t>
                      </a:r>
                      <a:r>
                        <a:rPr sz="1400" b="1" spc="-10" dirty="0" smtClean="0">
                          <a:latin typeface="Arial"/>
                          <a:cs typeface="Arial"/>
                        </a:rPr>
                        <a:t>Н</a:t>
                      </a:r>
                      <a:r>
                        <a:rPr sz="1400" b="1" spc="0" dirty="0" smtClean="0">
                          <a:latin typeface="Arial"/>
                          <a:cs typeface="Arial"/>
                        </a:rPr>
                        <a:t>А</a:t>
                      </a:r>
                      <a:r>
                        <a:rPr sz="1400" b="1" spc="-15" dirty="0" smtClean="0">
                          <a:latin typeface="Arial"/>
                          <a:cs typeface="Arial"/>
                        </a:rPr>
                        <a:t> </a:t>
                      </a:r>
                      <a:r>
                        <a:rPr sz="1400" b="1" spc="0" dirty="0" smtClean="0">
                          <a:latin typeface="Arial"/>
                          <a:cs typeface="Arial"/>
                        </a:rPr>
                        <a:t>А</a:t>
                      </a:r>
                      <a:endParaRPr sz="1400" dirty="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c>
                  <a:txBody>
                    <a:bodyPr/>
                    <a:lstStyle/>
                    <a:p>
                      <a:pPr marL="29845">
                        <a:lnSpc>
                          <a:spcPct val="100000"/>
                        </a:lnSpc>
                      </a:pPr>
                      <a:r>
                        <a:rPr sz="1400" b="1" spc="-55" dirty="0" smtClean="0">
                          <a:latin typeface="Arial"/>
                          <a:cs typeface="Arial"/>
                        </a:rPr>
                        <a:t>Г</a:t>
                      </a:r>
                      <a:r>
                        <a:rPr sz="1400" b="1" spc="-30" dirty="0" smtClean="0">
                          <a:latin typeface="Arial"/>
                          <a:cs typeface="Arial"/>
                        </a:rPr>
                        <a:t>р</a:t>
                      </a:r>
                      <a:r>
                        <a:rPr sz="1400" b="1" spc="-75" dirty="0" smtClean="0">
                          <a:latin typeface="Arial"/>
                          <a:cs typeface="Arial"/>
                        </a:rPr>
                        <a:t>у</a:t>
                      </a:r>
                      <a:r>
                        <a:rPr sz="1400" b="1" spc="-40" dirty="0" smtClean="0">
                          <a:latin typeface="Arial"/>
                          <a:cs typeface="Arial"/>
                        </a:rPr>
                        <a:t>з</a:t>
                      </a:r>
                      <a:r>
                        <a:rPr sz="1400" b="1" spc="-10" dirty="0" smtClean="0">
                          <a:latin typeface="Arial"/>
                          <a:cs typeface="Arial"/>
                        </a:rPr>
                        <a:t>о</a:t>
                      </a:r>
                      <a:r>
                        <a:rPr sz="1400" b="1" spc="-25" dirty="0" smtClean="0">
                          <a:latin typeface="Arial"/>
                          <a:cs typeface="Arial"/>
                        </a:rPr>
                        <a:t>в</a:t>
                      </a:r>
                      <a:r>
                        <a:rPr sz="1400" b="1" spc="0" dirty="0" smtClean="0">
                          <a:latin typeface="Arial"/>
                          <a:cs typeface="Arial"/>
                        </a:rPr>
                        <a:t>ая</a:t>
                      </a:r>
                      <a:r>
                        <a:rPr sz="1400" b="1" spc="25" dirty="0" smtClean="0">
                          <a:latin typeface="Arial"/>
                          <a:cs typeface="Arial"/>
                        </a:rPr>
                        <a:t> </a:t>
                      </a:r>
                      <a:r>
                        <a:rPr sz="1400" b="1" spc="-40" dirty="0" smtClean="0">
                          <a:latin typeface="Arial"/>
                          <a:cs typeface="Arial"/>
                        </a:rPr>
                        <a:t>з</a:t>
                      </a:r>
                      <a:r>
                        <a:rPr sz="1400" b="1" spc="-10" dirty="0" smtClean="0">
                          <a:latin typeface="Arial"/>
                          <a:cs typeface="Arial"/>
                        </a:rPr>
                        <a:t>о</a:t>
                      </a:r>
                      <a:r>
                        <a:rPr sz="1400" b="1" spc="0" dirty="0" smtClean="0">
                          <a:latin typeface="Arial"/>
                          <a:cs typeface="Arial"/>
                        </a:rPr>
                        <a:t>на</a:t>
                      </a:r>
                      <a:endParaRPr sz="140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c>
                  <a:txBody>
                    <a:bodyPr/>
                    <a:lstStyle/>
                    <a:p>
                      <a:pPr marL="101600">
                        <a:lnSpc>
                          <a:spcPct val="100000"/>
                        </a:lnSpc>
                      </a:pPr>
                      <a:r>
                        <a:rPr sz="1400" b="1" dirty="0" smtClean="0">
                          <a:latin typeface="Arial"/>
                          <a:cs typeface="Arial"/>
                        </a:rPr>
                        <a:t>R</a:t>
                      </a:r>
                      <a:r>
                        <a:rPr sz="1400" b="1" spc="-10" dirty="0" smtClean="0">
                          <a:latin typeface="Arial"/>
                          <a:cs typeface="Arial"/>
                        </a:rPr>
                        <a:t> </a:t>
                      </a:r>
                      <a:r>
                        <a:rPr sz="1400" b="1" spc="0" dirty="0" smtClean="0">
                          <a:latin typeface="Arial"/>
                          <a:cs typeface="Arial"/>
                        </a:rPr>
                        <a:t>≤</a:t>
                      </a:r>
                      <a:r>
                        <a:rPr sz="1400" b="1" spc="-20" dirty="0" smtClean="0">
                          <a:latin typeface="Arial"/>
                          <a:cs typeface="Arial"/>
                        </a:rPr>
                        <a:t> </a:t>
                      </a:r>
                      <a:r>
                        <a:rPr sz="1400" b="1" spc="-5" dirty="0" smtClean="0">
                          <a:latin typeface="Arial"/>
                          <a:cs typeface="Arial"/>
                        </a:rPr>
                        <a:t>0</a:t>
                      </a:r>
                      <a:r>
                        <a:rPr sz="1400" b="1" spc="5" dirty="0" smtClean="0">
                          <a:latin typeface="Arial"/>
                          <a:cs typeface="Arial"/>
                        </a:rPr>
                        <a:t>,</a:t>
                      </a:r>
                      <a:r>
                        <a:rPr sz="1400" b="1" spc="0" dirty="0" smtClean="0">
                          <a:latin typeface="Arial"/>
                          <a:cs typeface="Arial"/>
                        </a:rPr>
                        <a:t>5</a:t>
                      </a:r>
                      <a:r>
                        <a:rPr sz="1400" b="1" spc="-20" dirty="0" smtClean="0">
                          <a:latin typeface="Arial"/>
                          <a:cs typeface="Arial"/>
                        </a:rPr>
                        <a:t> </a:t>
                      </a:r>
                      <a:r>
                        <a:rPr sz="1400" b="1" spc="0" dirty="0" smtClean="0">
                          <a:latin typeface="Arial"/>
                          <a:cs typeface="Arial"/>
                        </a:rPr>
                        <a:t>мили</a:t>
                      </a:r>
                      <a:endParaRPr sz="1400" dirty="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r>
              <a:tr h="451866">
                <a:tc>
                  <a:txBody>
                    <a:bodyPr/>
                    <a:lstStyle/>
                    <a:p>
                      <a:pPr marL="76835">
                        <a:lnSpc>
                          <a:spcPct val="100000"/>
                        </a:lnSpc>
                      </a:pPr>
                      <a:r>
                        <a:rPr sz="1400" b="1" spc="-30" dirty="0" smtClean="0">
                          <a:latin typeface="Arial"/>
                          <a:cs typeface="Arial"/>
                        </a:rPr>
                        <a:t>З</a:t>
                      </a:r>
                      <a:r>
                        <a:rPr sz="1400" b="1" spc="0" dirty="0" smtClean="0">
                          <a:latin typeface="Arial"/>
                          <a:cs typeface="Arial"/>
                        </a:rPr>
                        <a:t>О</a:t>
                      </a:r>
                      <a:r>
                        <a:rPr sz="1400" b="1" spc="-10" dirty="0" smtClean="0">
                          <a:latin typeface="Arial"/>
                          <a:cs typeface="Arial"/>
                        </a:rPr>
                        <a:t>Н</a:t>
                      </a:r>
                      <a:r>
                        <a:rPr sz="1400" b="1" spc="0" dirty="0" smtClean="0">
                          <a:latin typeface="Arial"/>
                          <a:cs typeface="Arial"/>
                        </a:rPr>
                        <a:t>А</a:t>
                      </a:r>
                      <a:r>
                        <a:rPr sz="1400" b="1" spc="-10" dirty="0" smtClean="0">
                          <a:latin typeface="Arial"/>
                          <a:cs typeface="Arial"/>
                        </a:rPr>
                        <a:t> </a:t>
                      </a:r>
                      <a:r>
                        <a:rPr sz="1400" b="1" spc="0" dirty="0" smtClean="0">
                          <a:latin typeface="Arial"/>
                          <a:cs typeface="Arial"/>
                        </a:rPr>
                        <a:t>B</a:t>
                      </a:r>
                      <a:endParaRPr sz="140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c>
                  <a:txBody>
                    <a:bodyPr/>
                    <a:lstStyle/>
                    <a:p>
                      <a:pPr marL="29845">
                        <a:lnSpc>
                          <a:spcPct val="100000"/>
                        </a:lnSpc>
                      </a:pPr>
                      <a:r>
                        <a:rPr sz="1400" b="1" dirty="0" smtClean="0">
                          <a:latin typeface="Arial"/>
                          <a:cs typeface="Arial"/>
                        </a:rPr>
                        <a:t>З</a:t>
                      </a:r>
                      <a:r>
                        <a:rPr sz="1400" b="1" spc="-10" dirty="0" smtClean="0">
                          <a:latin typeface="Arial"/>
                          <a:cs typeface="Arial"/>
                        </a:rPr>
                        <a:t>о</a:t>
                      </a:r>
                      <a:r>
                        <a:rPr sz="1400" b="1" spc="0" dirty="0" smtClean="0">
                          <a:latin typeface="Arial"/>
                          <a:cs typeface="Arial"/>
                        </a:rPr>
                        <a:t>на</a:t>
                      </a:r>
                      <a:r>
                        <a:rPr sz="1400" b="1" spc="-30" dirty="0" smtClean="0">
                          <a:latin typeface="Arial"/>
                          <a:cs typeface="Arial"/>
                        </a:rPr>
                        <a:t> </a:t>
                      </a:r>
                      <a:r>
                        <a:rPr sz="1400" b="1" spc="-20" dirty="0" smtClean="0">
                          <a:latin typeface="Arial"/>
                          <a:cs typeface="Arial"/>
                        </a:rPr>
                        <a:t>м</a:t>
                      </a:r>
                      <a:r>
                        <a:rPr sz="1400" b="1" spc="0" dirty="0" smtClean="0">
                          <a:latin typeface="Arial"/>
                          <a:cs typeface="Arial"/>
                        </a:rPr>
                        <a:t>аневри</a:t>
                      </a:r>
                      <a:r>
                        <a:rPr sz="1400" b="1" spc="-10" dirty="0" smtClean="0">
                          <a:latin typeface="Arial"/>
                          <a:cs typeface="Arial"/>
                        </a:rPr>
                        <a:t>ро</a:t>
                      </a:r>
                      <a:r>
                        <a:rPr sz="1400" b="1" spc="-25" dirty="0" smtClean="0">
                          <a:latin typeface="Arial"/>
                          <a:cs typeface="Arial"/>
                        </a:rPr>
                        <a:t>в</a:t>
                      </a:r>
                      <a:r>
                        <a:rPr sz="1400" b="1" spc="0" dirty="0" smtClean="0">
                          <a:latin typeface="Arial"/>
                          <a:cs typeface="Arial"/>
                        </a:rPr>
                        <a:t>ания</a:t>
                      </a:r>
                      <a:endParaRPr sz="140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c>
                  <a:txBody>
                    <a:bodyPr/>
                    <a:lstStyle/>
                    <a:p>
                      <a:pPr marL="101600">
                        <a:lnSpc>
                          <a:spcPct val="100000"/>
                        </a:lnSpc>
                      </a:pPr>
                      <a:r>
                        <a:rPr sz="1400" b="1" dirty="0" smtClean="0">
                          <a:latin typeface="Arial"/>
                          <a:cs typeface="Arial"/>
                        </a:rPr>
                        <a:t>R</a:t>
                      </a:r>
                      <a:r>
                        <a:rPr sz="1400" b="1" spc="-10" dirty="0" smtClean="0">
                          <a:latin typeface="Arial"/>
                          <a:cs typeface="Arial"/>
                        </a:rPr>
                        <a:t> </a:t>
                      </a:r>
                      <a:r>
                        <a:rPr sz="1400" b="1" spc="0" dirty="0" smtClean="0">
                          <a:latin typeface="Arial"/>
                          <a:cs typeface="Arial"/>
                        </a:rPr>
                        <a:t>=</a:t>
                      </a:r>
                      <a:r>
                        <a:rPr sz="1400" b="1" spc="-10" dirty="0" smtClean="0">
                          <a:latin typeface="Arial"/>
                          <a:cs typeface="Arial"/>
                        </a:rPr>
                        <a:t> </a:t>
                      </a:r>
                      <a:r>
                        <a:rPr sz="1400" b="1" spc="-5" dirty="0" smtClean="0">
                          <a:latin typeface="Arial"/>
                          <a:cs typeface="Arial"/>
                        </a:rPr>
                        <a:t>1</a:t>
                      </a:r>
                      <a:r>
                        <a:rPr sz="1400" b="1" spc="5" dirty="0" smtClean="0">
                          <a:latin typeface="Arial"/>
                          <a:cs typeface="Arial"/>
                        </a:rPr>
                        <a:t>,</a:t>
                      </a:r>
                      <a:r>
                        <a:rPr sz="1400" b="1" spc="0" dirty="0" smtClean="0">
                          <a:latin typeface="Arial"/>
                          <a:cs typeface="Arial"/>
                        </a:rPr>
                        <a:t>5</a:t>
                      </a:r>
                      <a:r>
                        <a:rPr sz="1400" b="1" spc="-30" dirty="0" smtClean="0">
                          <a:latin typeface="Arial"/>
                          <a:cs typeface="Arial"/>
                        </a:rPr>
                        <a:t> </a:t>
                      </a:r>
                      <a:r>
                        <a:rPr sz="1400" b="1" spc="0" dirty="0" smtClean="0">
                          <a:latin typeface="Arial"/>
                          <a:cs typeface="Arial"/>
                        </a:rPr>
                        <a:t>мили</a:t>
                      </a:r>
                      <a:endParaRPr sz="1400" dirty="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r>
              <a:tr h="370839">
                <a:tc>
                  <a:txBody>
                    <a:bodyPr/>
                    <a:lstStyle/>
                    <a:p>
                      <a:pPr marL="76835">
                        <a:lnSpc>
                          <a:spcPct val="100000"/>
                        </a:lnSpc>
                      </a:pPr>
                      <a:r>
                        <a:rPr sz="1400" b="1" spc="-30" dirty="0" smtClean="0">
                          <a:latin typeface="Arial"/>
                          <a:cs typeface="Arial"/>
                        </a:rPr>
                        <a:t>З</a:t>
                      </a:r>
                      <a:r>
                        <a:rPr sz="1400" b="1" spc="0" dirty="0" smtClean="0">
                          <a:latin typeface="Arial"/>
                          <a:cs typeface="Arial"/>
                        </a:rPr>
                        <a:t>О</a:t>
                      </a:r>
                      <a:r>
                        <a:rPr sz="1400" b="1" spc="-10" dirty="0" smtClean="0">
                          <a:latin typeface="Arial"/>
                          <a:cs typeface="Arial"/>
                        </a:rPr>
                        <a:t>Н</a:t>
                      </a:r>
                      <a:r>
                        <a:rPr sz="1400" b="1" spc="0" dirty="0" smtClean="0">
                          <a:latin typeface="Arial"/>
                          <a:cs typeface="Arial"/>
                        </a:rPr>
                        <a:t>А</a:t>
                      </a:r>
                      <a:r>
                        <a:rPr sz="1400" b="1" spc="-10" dirty="0" smtClean="0">
                          <a:latin typeface="Arial"/>
                          <a:cs typeface="Arial"/>
                        </a:rPr>
                        <a:t> </a:t>
                      </a:r>
                      <a:r>
                        <a:rPr sz="1400" b="1" spc="0" dirty="0" smtClean="0">
                          <a:latin typeface="Arial"/>
                          <a:cs typeface="Arial"/>
                        </a:rPr>
                        <a:t>C</a:t>
                      </a:r>
                      <a:endParaRPr sz="140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c>
                  <a:txBody>
                    <a:bodyPr/>
                    <a:lstStyle/>
                    <a:p>
                      <a:pPr marL="29845">
                        <a:lnSpc>
                          <a:spcPct val="100000"/>
                        </a:lnSpc>
                      </a:pPr>
                      <a:r>
                        <a:rPr sz="1400" b="1" dirty="0" smtClean="0">
                          <a:latin typeface="Arial"/>
                          <a:cs typeface="Arial"/>
                        </a:rPr>
                        <a:t>П</a:t>
                      </a:r>
                      <a:r>
                        <a:rPr sz="1400" b="1" spc="-10" dirty="0" smtClean="0">
                          <a:latin typeface="Arial"/>
                          <a:cs typeface="Arial"/>
                        </a:rPr>
                        <a:t>р</a:t>
                      </a:r>
                      <a:r>
                        <a:rPr sz="1400" b="1" spc="0" dirty="0" smtClean="0">
                          <a:latin typeface="Arial"/>
                          <a:cs typeface="Arial"/>
                        </a:rPr>
                        <a:t>ед</a:t>
                      </a:r>
                      <a:r>
                        <a:rPr sz="1400" b="1" spc="-5" dirty="0" smtClean="0">
                          <a:latin typeface="Arial"/>
                          <a:cs typeface="Arial"/>
                        </a:rPr>
                        <a:t>е</a:t>
                      </a:r>
                      <a:r>
                        <a:rPr sz="1400" b="1" spc="0" dirty="0" smtClean="0">
                          <a:latin typeface="Arial"/>
                          <a:cs typeface="Arial"/>
                        </a:rPr>
                        <a:t>льная</a:t>
                      </a:r>
                      <a:r>
                        <a:rPr sz="1400" b="1" spc="-35" dirty="0" smtClean="0">
                          <a:latin typeface="Arial"/>
                          <a:cs typeface="Arial"/>
                        </a:rPr>
                        <a:t> </a:t>
                      </a:r>
                      <a:r>
                        <a:rPr sz="1400" b="1" spc="-40" dirty="0" smtClean="0">
                          <a:latin typeface="Arial"/>
                          <a:cs typeface="Arial"/>
                        </a:rPr>
                        <a:t>з</a:t>
                      </a:r>
                      <a:r>
                        <a:rPr sz="1400" b="1" spc="-10" dirty="0" smtClean="0">
                          <a:latin typeface="Arial"/>
                          <a:cs typeface="Arial"/>
                        </a:rPr>
                        <a:t>о</a:t>
                      </a:r>
                      <a:r>
                        <a:rPr sz="1400" b="1" spc="0" dirty="0" smtClean="0">
                          <a:latin typeface="Arial"/>
                          <a:cs typeface="Arial"/>
                        </a:rPr>
                        <a:t>на</a:t>
                      </a:r>
                      <a:endParaRPr sz="140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c>
                  <a:txBody>
                    <a:bodyPr/>
                    <a:lstStyle/>
                    <a:p>
                      <a:pPr marL="101600">
                        <a:lnSpc>
                          <a:spcPct val="100000"/>
                        </a:lnSpc>
                      </a:pPr>
                      <a:r>
                        <a:rPr sz="1400" b="1" dirty="0" smtClean="0">
                          <a:latin typeface="Arial"/>
                          <a:cs typeface="Arial"/>
                        </a:rPr>
                        <a:t>R</a:t>
                      </a:r>
                      <a:r>
                        <a:rPr sz="1400" b="1" spc="-10" dirty="0" smtClean="0">
                          <a:latin typeface="Arial"/>
                          <a:cs typeface="Arial"/>
                        </a:rPr>
                        <a:t> </a:t>
                      </a:r>
                      <a:r>
                        <a:rPr sz="1400" b="1" spc="0" dirty="0" smtClean="0">
                          <a:latin typeface="Arial"/>
                          <a:cs typeface="Arial"/>
                        </a:rPr>
                        <a:t>=</a:t>
                      </a:r>
                      <a:r>
                        <a:rPr sz="1400" b="1" spc="-10" dirty="0" smtClean="0">
                          <a:latin typeface="Arial"/>
                          <a:cs typeface="Arial"/>
                        </a:rPr>
                        <a:t> </a:t>
                      </a:r>
                      <a:r>
                        <a:rPr sz="1400" b="1" spc="-5" dirty="0" smtClean="0">
                          <a:latin typeface="Arial"/>
                          <a:cs typeface="Arial"/>
                        </a:rPr>
                        <a:t>3</a:t>
                      </a:r>
                      <a:r>
                        <a:rPr sz="1400" b="1" spc="5" dirty="0" smtClean="0">
                          <a:latin typeface="Arial"/>
                          <a:cs typeface="Arial"/>
                        </a:rPr>
                        <a:t>,</a:t>
                      </a:r>
                      <a:r>
                        <a:rPr sz="1400" b="1" spc="0" dirty="0" smtClean="0">
                          <a:latin typeface="Arial"/>
                          <a:cs typeface="Arial"/>
                        </a:rPr>
                        <a:t>0</a:t>
                      </a:r>
                      <a:r>
                        <a:rPr sz="1400" b="1" spc="-30" dirty="0" smtClean="0">
                          <a:latin typeface="Arial"/>
                          <a:cs typeface="Arial"/>
                        </a:rPr>
                        <a:t> </a:t>
                      </a:r>
                      <a:r>
                        <a:rPr sz="1400" b="1" spc="0" dirty="0" smtClean="0">
                          <a:latin typeface="Arial"/>
                          <a:cs typeface="Arial"/>
                        </a:rPr>
                        <a:t>мили</a:t>
                      </a:r>
                      <a:endParaRPr sz="1400" dirty="0">
                        <a:latin typeface="Arial"/>
                        <a:cs typeface="Arial"/>
                      </a:endParaRPr>
                    </a:p>
                  </a:txBody>
                  <a:tcPr marL="0" marR="0" marT="0" marB="0">
                    <a:lnL w="12700">
                      <a:solidFill>
                        <a:srgbClr val="4F81BC"/>
                      </a:solidFill>
                      <a:prstDash val="solid"/>
                    </a:lnL>
                    <a:lnR w="12700">
                      <a:solidFill>
                        <a:srgbClr val="4F81BC"/>
                      </a:solidFill>
                      <a:prstDash val="solid"/>
                    </a:lnR>
                    <a:lnT w="12700">
                      <a:solidFill>
                        <a:srgbClr val="4F81BC"/>
                      </a:solidFill>
                      <a:prstDash val="solid"/>
                    </a:lnT>
                    <a:lnB w="12700">
                      <a:solidFill>
                        <a:srgbClr val="4F81BC"/>
                      </a:solidFill>
                      <a:prstDash val="solid"/>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3840" y="4745735"/>
            <a:ext cx="3784091" cy="171297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70002" y="4771681"/>
            <a:ext cx="3678301" cy="1606168"/>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270002" y="32808"/>
            <a:ext cx="7496429" cy="432003"/>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txBox="1">
            <a:spLocks noGrp="1"/>
          </p:cNvSpPr>
          <p:nvPr>
            <p:ph type="title"/>
          </p:nvPr>
        </p:nvSpPr>
        <p:spPr>
          <a:xfrm>
            <a:off x="573214" y="105633"/>
            <a:ext cx="7886700" cy="443197"/>
          </a:xfrm>
          <a:prstGeom prst="rect">
            <a:avLst/>
          </a:prstGeom>
        </p:spPr>
        <p:txBody>
          <a:bodyPr vert="horz" wrap="square" lIns="0" tIns="0" rIns="0" bIns="0" rtlCol="0">
            <a:noAutofit/>
          </a:bodyPr>
          <a:lstStyle/>
          <a:p>
            <a:pPr marL="304165" algn="ctr">
              <a:lnSpc>
                <a:spcPct val="100000"/>
              </a:lnSpc>
            </a:pPr>
            <a:r>
              <a:rPr sz="2000" b="1" spc="-20" dirty="0" smtClean="0">
                <a:solidFill>
                  <a:srgbClr val="C00000"/>
                </a:solidFill>
                <a:latin typeface="Arial"/>
                <a:cs typeface="Arial"/>
              </a:rPr>
              <a:t>О</a:t>
            </a:r>
            <a:r>
              <a:rPr sz="2000" b="1" spc="-30" dirty="0" smtClean="0">
                <a:solidFill>
                  <a:srgbClr val="C00000"/>
                </a:solidFill>
                <a:latin typeface="Arial"/>
                <a:cs typeface="Arial"/>
              </a:rPr>
              <a:t>С</a:t>
            </a:r>
            <a:r>
              <a:rPr sz="2000" b="1" spc="-20" dirty="0" smtClean="0">
                <a:solidFill>
                  <a:srgbClr val="C00000"/>
                </a:solidFill>
                <a:latin typeface="Arial"/>
                <a:cs typeface="Arial"/>
              </a:rPr>
              <a:t>Н</a:t>
            </a:r>
            <a:r>
              <a:rPr sz="2000" b="1" spc="-30" dirty="0" smtClean="0">
                <a:solidFill>
                  <a:srgbClr val="C00000"/>
                </a:solidFill>
                <a:latin typeface="Arial"/>
                <a:cs typeface="Arial"/>
              </a:rPr>
              <a:t>О</a:t>
            </a:r>
            <a:r>
              <a:rPr sz="2000" b="1" spc="-20" dirty="0" smtClean="0">
                <a:solidFill>
                  <a:srgbClr val="C00000"/>
                </a:solidFill>
                <a:latin typeface="Arial"/>
                <a:cs typeface="Arial"/>
              </a:rPr>
              <a:t>ВН</a:t>
            </a:r>
            <a:r>
              <a:rPr sz="2000" b="1" spc="-40" dirty="0" smtClean="0">
                <a:solidFill>
                  <a:srgbClr val="C00000"/>
                </a:solidFill>
                <a:latin typeface="Arial"/>
                <a:cs typeface="Arial"/>
              </a:rPr>
              <a:t>Ы</a:t>
            </a:r>
            <a:r>
              <a:rPr sz="2000" b="1" spc="-15" dirty="0" smtClean="0">
                <a:solidFill>
                  <a:srgbClr val="C00000"/>
                </a:solidFill>
                <a:latin typeface="Arial"/>
                <a:cs typeface="Arial"/>
              </a:rPr>
              <a:t>Е</a:t>
            </a:r>
            <a:r>
              <a:rPr sz="2000" b="1" spc="15" dirty="0" smtClean="0">
                <a:solidFill>
                  <a:srgbClr val="C00000"/>
                </a:solidFill>
                <a:latin typeface="Arial"/>
                <a:cs typeface="Arial"/>
              </a:rPr>
              <a:t> </a:t>
            </a:r>
            <a:r>
              <a:rPr sz="2000" b="1" spc="-20" dirty="0" smtClean="0">
                <a:solidFill>
                  <a:srgbClr val="C00000"/>
                </a:solidFill>
                <a:latin typeface="Arial"/>
                <a:cs typeface="Arial"/>
              </a:rPr>
              <a:t>СР</a:t>
            </a:r>
            <a:r>
              <a:rPr sz="2000" b="1" spc="-25" dirty="0" smtClean="0">
                <a:solidFill>
                  <a:srgbClr val="C00000"/>
                </a:solidFill>
                <a:latin typeface="Arial"/>
                <a:cs typeface="Arial"/>
              </a:rPr>
              <a:t>Е</a:t>
            </a:r>
            <a:r>
              <a:rPr sz="2000" b="1" spc="-20" dirty="0" smtClean="0">
                <a:solidFill>
                  <a:srgbClr val="C00000"/>
                </a:solidFill>
                <a:latin typeface="Arial"/>
                <a:cs typeface="Arial"/>
              </a:rPr>
              <a:t>Д</a:t>
            </a:r>
            <a:r>
              <a:rPr sz="2000" b="1" spc="-90" dirty="0" smtClean="0">
                <a:solidFill>
                  <a:srgbClr val="C00000"/>
                </a:solidFill>
                <a:latin typeface="Arial"/>
                <a:cs typeface="Arial"/>
              </a:rPr>
              <a:t>С</a:t>
            </a:r>
            <a:r>
              <a:rPr sz="2000" b="1" spc="-15" dirty="0" smtClean="0">
                <a:solidFill>
                  <a:srgbClr val="C00000"/>
                </a:solidFill>
                <a:latin typeface="Arial"/>
                <a:cs typeface="Arial"/>
              </a:rPr>
              <a:t>Т</a:t>
            </a:r>
            <a:r>
              <a:rPr sz="2000" b="1" spc="-130" dirty="0" smtClean="0">
                <a:solidFill>
                  <a:srgbClr val="C00000"/>
                </a:solidFill>
                <a:latin typeface="Arial"/>
                <a:cs typeface="Arial"/>
              </a:rPr>
              <a:t>В</a:t>
            </a:r>
            <a:r>
              <a:rPr sz="2000" b="1" spc="-20" dirty="0" smtClean="0">
                <a:solidFill>
                  <a:srgbClr val="C00000"/>
                </a:solidFill>
                <a:latin typeface="Arial"/>
                <a:cs typeface="Arial"/>
              </a:rPr>
              <a:t>А</a:t>
            </a:r>
            <a:r>
              <a:rPr sz="2000" b="1" spc="15" dirty="0" smtClean="0">
                <a:solidFill>
                  <a:srgbClr val="C00000"/>
                </a:solidFill>
                <a:latin typeface="Arial"/>
                <a:cs typeface="Arial"/>
              </a:rPr>
              <a:t> </a:t>
            </a:r>
            <a:r>
              <a:rPr sz="2000" b="1" spc="-20" dirty="0" smtClean="0">
                <a:solidFill>
                  <a:srgbClr val="C00000"/>
                </a:solidFill>
                <a:latin typeface="Arial"/>
                <a:cs typeface="Arial"/>
              </a:rPr>
              <a:t>СП</a:t>
            </a:r>
            <a:r>
              <a:rPr sz="2000" b="1" spc="-85" dirty="0" smtClean="0">
                <a:solidFill>
                  <a:srgbClr val="C00000"/>
                </a:solidFill>
                <a:latin typeface="Arial"/>
                <a:cs typeface="Arial"/>
              </a:rPr>
              <a:t>А</a:t>
            </a:r>
            <a:r>
              <a:rPr sz="2000" b="1" spc="-20" dirty="0" smtClean="0">
                <a:solidFill>
                  <a:srgbClr val="C00000"/>
                </a:solidFill>
                <a:latin typeface="Arial"/>
                <a:cs typeface="Arial"/>
              </a:rPr>
              <a:t>СЕ</a:t>
            </a:r>
            <a:r>
              <a:rPr sz="2000" b="1" spc="-30" dirty="0" smtClean="0">
                <a:solidFill>
                  <a:srgbClr val="C00000"/>
                </a:solidFill>
                <a:latin typeface="Arial"/>
                <a:cs typeface="Arial"/>
              </a:rPr>
              <a:t>Н</a:t>
            </a:r>
            <a:r>
              <a:rPr sz="2000" b="1" spc="-20" dirty="0" smtClean="0">
                <a:solidFill>
                  <a:srgbClr val="C00000"/>
                </a:solidFill>
                <a:latin typeface="Arial"/>
                <a:cs typeface="Arial"/>
              </a:rPr>
              <a:t>ИЯ</a:t>
            </a:r>
            <a:r>
              <a:rPr sz="2000" b="1" spc="25" dirty="0" smtClean="0">
                <a:solidFill>
                  <a:srgbClr val="C00000"/>
                </a:solidFill>
                <a:latin typeface="Arial"/>
                <a:cs typeface="Arial"/>
              </a:rPr>
              <a:t> </a:t>
            </a:r>
            <a:r>
              <a:rPr sz="2000" b="1" spc="-20" dirty="0" smtClean="0">
                <a:solidFill>
                  <a:srgbClr val="C00000"/>
                </a:solidFill>
                <a:latin typeface="Arial"/>
                <a:cs typeface="Arial"/>
              </a:rPr>
              <a:t>НА</a:t>
            </a:r>
            <a:r>
              <a:rPr sz="2000" b="1" spc="-5" dirty="0" smtClean="0">
                <a:solidFill>
                  <a:srgbClr val="C00000"/>
                </a:solidFill>
                <a:latin typeface="Arial"/>
                <a:cs typeface="Arial"/>
              </a:rPr>
              <a:t> </a:t>
            </a:r>
            <a:r>
              <a:rPr sz="2000" b="1" spc="-85" dirty="0" smtClean="0">
                <a:solidFill>
                  <a:srgbClr val="C00000"/>
                </a:solidFill>
                <a:latin typeface="Arial"/>
                <a:cs typeface="Arial"/>
              </a:rPr>
              <a:t>В</a:t>
            </a:r>
            <a:r>
              <a:rPr sz="2000" b="1" spc="-55" dirty="0" smtClean="0">
                <a:solidFill>
                  <a:srgbClr val="C00000"/>
                </a:solidFill>
                <a:latin typeface="Arial"/>
                <a:cs typeface="Arial"/>
              </a:rPr>
              <a:t>О</a:t>
            </a:r>
            <a:r>
              <a:rPr sz="2000" b="1" spc="-20" dirty="0" smtClean="0">
                <a:solidFill>
                  <a:srgbClr val="C00000"/>
                </a:solidFill>
                <a:latin typeface="Arial"/>
                <a:cs typeface="Arial"/>
              </a:rPr>
              <a:t>ДЕ</a:t>
            </a:r>
            <a:endParaRPr sz="2000" dirty="0">
              <a:latin typeface="Arial"/>
              <a:cs typeface="Arial"/>
            </a:endParaRPr>
          </a:p>
        </p:txBody>
      </p:sp>
      <p:sp>
        <p:nvSpPr>
          <p:cNvPr id="35" name="object 35"/>
          <p:cNvSpPr txBox="1">
            <a:spLocks noGrp="1"/>
          </p:cNvSpPr>
          <p:nvPr>
            <p:ph type="ftr" sz="quarter" idx="5"/>
          </p:nvPr>
        </p:nvSpPr>
        <p:spPr>
          <a:xfrm>
            <a:off x="2373439" y="6410681"/>
            <a:ext cx="4286250" cy="365125"/>
          </a:xfrm>
          <a:prstGeom prst="rect">
            <a:avLst/>
          </a:prstGeom>
        </p:spPr>
        <p:txBody>
          <a:bodyPr vert="horz" wrap="square" lIns="0" tIns="0" rIns="0" bIns="0" rtlCol="0">
            <a:noAutofit/>
          </a:bodyPr>
          <a:lstStyle/>
          <a:p>
            <a:pPr marL="12700" marR="12700" indent="320040">
              <a:lnSpc>
                <a:spcPts val="1130"/>
              </a:lnSpc>
            </a:pPr>
            <a:r>
              <a:rPr sz="1050" b="1" spc="-35" dirty="0" smtClean="0">
                <a:solidFill>
                  <a:schemeClr val="tx1"/>
                </a:solidFill>
                <a:latin typeface="Arial"/>
                <a:cs typeface="Arial"/>
              </a:rPr>
              <a:t>А</a:t>
            </a:r>
            <a:r>
              <a:rPr sz="1050" b="1" spc="0" dirty="0" smtClean="0">
                <a:solidFill>
                  <a:schemeClr val="tx1"/>
                </a:solidFill>
                <a:latin typeface="Arial"/>
                <a:cs typeface="Arial"/>
              </a:rPr>
              <a:t>варийно</a:t>
            </a:r>
            <a:r>
              <a:rPr sz="1050" b="1" spc="-5" dirty="0" smtClean="0">
                <a:solidFill>
                  <a:schemeClr val="tx1"/>
                </a:solidFill>
                <a:latin typeface="Arial"/>
                <a:cs typeface="Arial"/>
              </a:rPr>
              <a:t>-</a:t>
            </a:r>
            <a:r>
              <a:rPr sz="1050" b="1" spc="0" dirty="0" smtClean="0">
                <a:solidFill>
                  <a:schemeClr val="tx1"/>
                </a:solidFill>
                <a:latin typeface="Arial"/>
                <a:cs typeface="Arial"/>
              </a:rPr>
              <a:t>спаса</a:t>
            </a:r>
            <a:r>
              <a:rPr sz="1050" b="1" spc="-25" dirty="0" smtClean="0">
                <a:solidFill>
                  <a:schemeClr val="tx1"/>
                </a:solidFill>
                <a:latin typeface="Arial"/>
                <a:cs typeface="Arial"/>
              </a:rPr>
              <a:t>т</a:t>
            </a:r>
            <a:r>
              <a:rPr sz="1050" b="1" spc="0" dirty="0" smtClean="0">
                <a:solidFill>
                  <a:schemeClr val="tx1"/>
                </a:solidFill>
                <a:latin typeface="Arial"/>
                <a:cs typeface="Arial"/>
              </a:rPr>
              <a:t>ельное</a:t>
            </a:r>
            <a:r>
              <a:rPr sz="1050" b="1" spc="10" dirty="0" smtClean="0">
                <a:solidFill>
                  <a:schemeClr val="tx1"/>
                </a:solidFill>
                <a:latin typeface="Arial"/>
                <a:cs typeface="Arial"/>
              </a:rPr>
              <a:t> </a:t>
            </a:r>
            <a:r>
              <a:rPr sz="1050" b="1" spc="0" dirty="0" smtClean="0">
                <a:solidFill>
                  <a:schemeClr val="tx1"/>
                </a:solidFill>
                <a:latin typeface="Arial"/>
                <a:cs typeface="Arial"/>
              </a:rPr>
              <a:t>обеспече</a:t>
            </a:r>
            <a:r>
              <a:rPr sz="1050" b="1" spc="-5" dirty="0" smtClean="0">
                <a:solidFill>
                  <a:schemeClr val="tx1"/>
                </a:solidFill>
                <a:latin typeface="Arial"/>
                <a:cs typeface="Arial"/>
              </a:rPr>
              <a:t>н</a:t>
            </a:r>
            <a:r>
              <a:rPr sz="1050" b="1" spc="0" dirty="0" smtClean="0">
                <a:solidFill>
                  <a:schemeClr val="tx1"/>
                </a:solidFill>
                <a:latin typeface="Arial"/>
                <a:cs typeface="Arial"/>
              </a:rPr>
              <a:t>ие</a:t>
            </a:r>
            <a:r>
              <a:rPr sz="1050" b="1" spc="-20" dirty="0" smtClean="0">
                <a:solidFill>
                  <a:schemeClr val="tx1"/>
                </a:solidFill>
                <a:latin typeface="Arial"/>
                <a:cs typeface="Arial"/>
              </a:rPr>
              <a:t> </a:t>
            </a:r>
            <a:r>
              <a:rPr sz="1050" b="1" spc="0" dirty="0" smtClean="0">
                <a:solidFill>
                  <a:schemeClr val="tx1"/>
                </a:solidFill>
                <a:latin typeface="Arial"/>
                <a:cs typeface="Arial"/>
              </a:rPr>
              <a:t>ра</a:t>
            </a:r>
            <a:r>
              <a:rPr sz="1050" b="1" spc="-5" dirty="0" smtClean="0">
                <a:solidFill>
                  <a:schemeClr val="tx1"/>
                </a:solidFill>
                <a:latin typeface="Arial"/>
                <a:cs typeface="Arial"/>
              </a:rPr>
              <a:t>б</a:t>
            </a:r>
            <a:r>
              <a:rPr sz="1050" b="1" spc="0" dirty="0" smtClean="0">
                <a:solidFill>
                  <a:schemeClr val="tx1"/>
                </a:solidFill>
                <a:latin typeface="Arial"/>
                <a:cs typeface="Arial"/>
              </a:rPr>
              <a:t>от</a:t>
            </a:r>
            <a:r>
              <a:rPr sz="1050" b="1" spc="-30" dirty="0" smtClean="0">
                <a:solidFill>
                  <a:schemeClr val="tx1"/>
                </a:solidFill>
                <a:latin typeface="Arial"/>
                <a:cs typeface="Arial"/>
              </a:rPr>
              <a:t> </a:t>
            </a:r>
            <a:r>
              <a:rPr sz="1050" b="1" spc="0" dirty="0" smtClean="0">
                <a:solidFill>
                  <a:schemeClr val="tx1"/>
                </a:solidFill>
                <a:latin typeface="Arial"/>
                <a:cs typeface="Arial"/>
              </a:rPr>
              <a:t>по об</a:t>
            </a:r>
            <a:r>
              <a:rPr sz="1050" b="1" spc="-30" dirty="0" smtClean="0">
                <a:solidFill>
                  <a:schemeClr val="tx1"/>
                </a:solidFill>
                <a:latin typeface="Arial"/>
                <a:cs typeface="Arial"/>
              </a:rPr>
              <a:t>у</a:t>
            </a:r>
            <a:r>
              <a:rPr sz="1050" b="1" spc="0" dirty="0" smtClean="0">
                <a:solidFill>
                  <a:schemeClr val="tx1"/>
                </a:solidFill>
                <a:latin typeface="Arial"/>
                <a:cs typeface="Arial"/>
              </a:rPr>
              <a:t>с</a:t>
            </a:r>
            <a:r>
              <a:rPr sz="1050" b="1" spc="-25" dirty="0" smtClean="0">
                <a:solidFill>
                  <a:schemeClr val="tx1"/>
                </a:solidFill>
                <a:latin typeface="Arial"/>
                <a:cs typeface="Arial"/>
              </a:rPr>
              <a:t>т</a:t>
            </a:r>
            <a:r>
              <a:rPr sz="1050" b="1" spc="0" dirty="0" smtClean="0">
                <a:solidFill>
                  <a:schemeClr val="tx1"/>
                </a:solidFill>
                <a:latin typeface="Arial"/>
                <a:cs typeface="Arial"/>
              </a:rPr>
              <a:t>ройс</a:t>
            </a:r>
            <a:r>
              <a:rPr sz="1050" b="1" spc="-30" dirty="0" smtClean="0">
                <a:solidFill>
                  <a:schemeClr val="tx1"/>
                </a:solidFill>
                <a:latin typeface="Arial"/>
                <a:cs typeface="Arial"/>
              </a:rPr>
              <a:t>т</a:t>
            </a:r>
            <a:r>
              <a:rPr sz="1050" b="1" spc="0" dirty="0" smtClean="0">
                <a:solidFill>
                  <a:schemeClr val="tx1"/>
                </a:solidFill>
                <a:latin typeface="Arial"/>
                <a:cs typeface="Arial"/>
              </a:rPr>
              <a:t>ву</a:t>
            </a:r>
            <a:r>
              <a:rPr sz="1050" b="1" spc="15" dirty="0" smtClean="0">
                <a:solidFill>
                  <a:schemeClr val="tx1"/>
                </a:solidFill>
                <a:latin typeface="Arial"/>
                <a:cs typeface="Arial"/>
              </a:rPr>
              <a:t> </a:t>
            </a:r>
            <a:r>
              <a:rPr sz="1050" b="1" spc="0" dirty="0" smtClean="0">
                <a:solidFill>
                  <a:schemeClr val="tx1"/>
                </a:solidFill>
                <a:latin typeface="Arial"/>
                <a:cs typeface="Arial"/>
              </a:rPr>
              <a:t>неф</a:t>
            </a:r>
            <a:r>
              <a:rPr sz="1050" b="1" spc="-30" dirty="0" smtClean="0">
                <a:solidFill>
                  <a:schemeClr val="tx1"/>
                </a:solidFill>
                <a:latin typeface="Arial"/>
                <a:cs typeface="Arial"/>
              </a:rPr>
              <a:t>т</a:t>
            </a:r>
            <a:r>
              <a:rPr sz="1050" b="1" spc="0" dirty="0" smtClean="0">
                <a:solidFill>
                  <a:schemeClr val="tx1"/>
                </a:solidFill>
                <a:latin typeface="Arial"/>
                <a:cs typeface="Arial"/>
              </a:rPr>
              <a:t>егазовых</a:t>
            </a:r>
            <a:r>
              <a:rPr sz="1050" b="1" spc="-5" dirty="0" smtClean="0">
                <a:solidFill>
                  <a:schemeClr val="tx1"/>
                </a:solidFill>
                <a:latin typeface="Arial"/>
                <a:cs typeface="Arial"/>
              </a:rPr>
              <a:t> </a:t>
            </a:r>
            <a:r>
              <a:rPr sz="1050" b="1" spc="0" dirty="0" smtClean="0">
                <a:solidFill>
                  <a:schemeClr val="tx1"/>
                </a:solidFill>
                <a:latin typeface="Arial"/>
                <a:cs typeface="Arial"/>
              </a:rPr>
              <a:t>мес</a:t>
            </a:r>
            <a:r>
              <a:rPr sz="1050" b="1" spc="-30" dirty="0" smtClean="0">
                <a:solidFill>
                  <a:schemeClr val="tx1"/>
                </a:solidFill>
                <a:latin typeface="Arial"/>
                <a:cs typeface="Arial"/>
              </a:rPr>
              <a:t>т</a:t>
            </a:r>
            <a:r>
              <a:rPr sz="1050" b="1" spc="0" dirty="0" smtClean="0">
                <a:solidFill>
                  <a:schemeClr val="tx1"/>
                </a:solidFill>
                <a:latin typeface="Arial"/>
                <a:cs typeface="Arial"/>
              </a:rPr>
              <a:t>орождений</a:t>
            </a:r>
            <a:r>
              <a:rPr sz="1050" b="1" spc="-25" dirty="0" smtClean="0">
                <a:solidFill>
                  <a:schemeClr val="tx1"/>
                </a:solidFill>
                <a:latin typeface="Arial"/>
                <a:cs typeface="Arial"/>
              </a:rPr>
              <a:t> </a:t>
            </a:r>
            <a:r>
              <a:rPr sz="1050" b="1" spc="0" dirty="0" smtClean="0">
                <a:solidFill>
                  <a:schemeClr val="tx1"/>
                </a:solidFill>
                <a:latin typeface="Arial"/>
                <a:cs typeface="Arial"/>
              </a:rPr>
              <a:t>на</a:t>
            </a:r>
            <a:r>
              <a:rPr sz="1050" b="1" spc="-5" dirty="0" smtClean="0">
                <a:solidFill>
                  <a:schemeClr val="tx1"/>
                </a:solidFill>
                <a:latin typeface="Arial"/>
                <a:cs typeface="Arial"/>
              </a:rPr>
              <a:t> ш</a:t>
            </a:r>
            <a:r>
              <a:rPr sz="1050" b="1" spc="0" dirty="0" smtClean="0">
                <a:solidFill>
                  <a:schemeClr val="tx1"/>
                </a:solidFill>
                <a:latin typeface="Arial"/>
                <a:cs typeface="Arial"/>
              </a:rPr>
              <a:t>ельфе</a:t>
            </a:r>
            <a:endParaRPr sz="1050" dirty="0">
              <a:solidFill>
                <a:schemeClr val="tx1"/>
              </a:solidFill>
              <a:latin typeface="Arial"/>
              <a:cs typeface="Arial"/>
            </a:endParaRPr>
          </a:p>
        </p:txBody>
      </p:sp>
      <p:sp>
        <p:nvSpPr>
          <p:cNvPr id="37" name="object 37"/>
          <p:cNvSpPr txBox="1">
            <a:spLocks noGrp="1"/>
          </p:cNvSpPr>
          <p:nvPr>
            <p:ph type="sldNum" sz="quarter" idx="7"/>
          </p:nvPr>
        </p:nvSpPr>
        <p:spPr>
          <a:prstGeom prst="rect">
            <a:avLst/>
          </a:prstGeom>
        </p:spPr>
        <p:txBody>
          <a:bodyPr vert="horz" wrap="square" lIns="0" tIns="0" rIns="0" bIns="0" rtlCol="0">
            <a:noAutofit/>
          </a:bodyPr>
          <a:lstStyle/>
          <a:p>
            <a:pPr marL="25400">
              <a:lnSpc>
                <a:spcPct val="100000"/>
              </a:lnSpc>
            </a:pPr>
            <a:fld id="{81D60167-4931-47E6-BA6A-407CBD079E47}" type="slidenum">
              <a:rPr sz="2000" b="1" spc="-10" dirty="0" smtClean="0">
                <a:solidFill>
                  <a:srgbClr val="002060"/>
                </a:solidFill>
                <a:latin typeface="Arial"/>
                <a:cs typeface="Arial"/>
              </a:rPr>
              <a:t>12</a:t>
            </a:fld>
            <a:endParaRPr sz="2000" b="1" dirty="0">
              <a:solidFill>
                <a:srgbClr val="002060"/>
              </a:solidFill>
              <a:latin typeface="Arial"/>
              <a:cs typeface="Arial"/>
            </a:endParaRPr>
          </a:p>
        </p:txBody>
      </p:sp>
      <p:sp>
        <p:nvSpPr>
          <p:cNvPr id="7" name="object 7"/>
          <p:cNvSpPr/>
          <p:nvPr/>
        </p:nvSpPr>
        <p:spPr>
          <a:xfrm>
            <a:off x="243840" y="1187196"/>
            <a:ext cx="3297936" cy="2394204"/>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273189" y="1216405"/>
            <a:ext cx="3187700" cy="2284603"/>
          </a:xfrm>
          <a:prstGeom prst="rect">
            <a:avLst/>
          </a:prstGeom>
          <a:blipFill>
            <a:blip r:embed="rId6" cstate="print"/>
            <a:stretch>
              <a:fillRect/>
            </a:stretch>
          </a:blipFill>
        </p:spPr>
        <p:txBody>
          <a:bodyPr wrap="square" lIns="0" tIns="0" rIns="0" bIns="0" rtlCol="0">
            <a:noAutofit/>
          </a:bodyPr>
          <a:lstStyle/>
          <a:p>
            <a:endParaRPr/>
          </a:p>
        </p:txBody>
      </p:sp>
      <p:sp>
        <p:nvSpPr>
          <p:cNvPr id="9" name="object 9"/>
          <p:cNvSpPr/>
          <p:nvPr/>
        </p:nvSpPr>
        <p:spPr>
          <a:xfrm>
            <a:off x="270002" y="727138"/>
            <a:ext cx="3196844" cy="492442"/>
          </a:xfrm>
          <a:custGeom>
            <a:avLst/>
            <a:gdLst/>
            <a:ahLst/>
            <a:cxnLst/>
            <a:rect l="l" t="t" r="r" b="b"/>
            <a:pathLst>
              <a:path w="3196844" h="492442">
                <a:moveTo>
                  <a:pt x="0" y="492442"/>
                </a:moveTo>
                <a:lnTo>
                  <a:pt x="3196844" y="492442"/>
                </a:lnTo>
                <a:lnTo>
                  <a:pt x="3196844" y="0"/>
                </a:lnTo>
                <a:lnTo>
                  <a:pt x="0" y="0"/>
                </a:lnTo>
                <a:lnTo>
                  <a:pt x="0" y="492442"/>
                </a:lnTo>
                <a:close/>
              </a:path>
            </a:pathLst>
          </a:custGeom>
          <a:solidFill>
            <a:srgbClr val="909090"/>
          </a:solidFill>
        </p:spPr>
        <p:txBody>
          <a:bodyPr wrap="square" lIns="0" tIns="0" rIns="0" bIns="0" rtlCol="0">
            <a:noAutofit/>
          </a:bodyPr>
          <a:lstStyle/>
          <a:p>
            <a:endParaRPr/>
          </a:p>
        </p:txBody>
      </p:sp>
      <p:sp>
        <p:nvSpPr>
          <p:cNvPr id="10" name="object 10"/>
          <p:cNvSpPr/>
          <p:nvPr/>
        </p:nvSpPr>
        <p:spPr>
          <a:xfrm>
            <a:off x="185928" y="659891"/>
            <a:ext cx="3448812" cy="341375"/>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531876" y="903732"/>
            <a:ext cx="2694432" cy="341375"/>
          </a:xfrm>
          <a:prstGeom prst="rect">
            <a:avLst/>
          </a:prstGeom>
          <a:blipFill>
            <a:blip r:embed="rId8" cstate="print"/>
            <a:stretch>
              <a:fillRect/>
            </a:stretch>
          </a:blipFill>
        </p:spPr>
        <p:txBody>
          <a:bodyPr wrap="square" lIns="0" tIns="0" rIns="0" bIns="0" rtlCol="0">
            <a:noAutofit/>
          </a:bodyPr>
          <a:lstStyle/>
          <a:p>
            <a:endParaRPr/>
          </a:p>
        </p:txBody>
      </p:sp>
      <p:sp>
        <p:nvSpPr>
          <p:cNvPr id="12" name="object 12"/>
          <p:cNvSpPr txBox="1"/>
          <p:nvPr/>
        </p:nvSpPr>
        <p:spPr>
          <a:xfrm>
            <a:off x="301853" y="722121"/>
            <a:ext cx="3134995" cy="499109"/>
          </a:xfrm>
          <a:prstGeom prst="rect">
            <a:avLst/>
          </a:prstGeom>
        </p:spPr>
        <p:txBody>
          <a:bodyPr vert="horz" wrap="square" lIns="0" tIns="0" rIns="0" bIns="0" rtlCol="0">
            <a:noAutofit/>
          </a:bodyPr>
          <a:lstStyle/>
          <a:p>
            <a:pPr algn="ctr">
              <a:lnSpc>
                <a:spcPct val="100000"/>
              </a:lnSpc>
            </a:pPr>
            <a:r>
              <a:rPr sz="1600" b="1" spc="-80" dirty="0" smtClean="0">
                <a:solidFill>
                  <a:srgbClr val="FFFF00"/>
                </a:solidFill>
                <a:latin typeface="Arial"/>
                <a:cs typeface="Arial"/>
              </a:rPr>
              <a:t>Г</a:t>
            </a:r>
            <a:r>
              <a:rPr sz="1600" b="1" spc="-10" dirty="0" smtClean="0">
                <a:solidFill>
                  <a:srgbClr val="FFFF00"/>
                </a:solidFill>
                <a:latin typeface="Arial"/>
                <a:cs typeface="Arial"/>
              </a:rPr>
              <a:t>рав</a:t>
            </a:r>
            <a:r>
              <a:rPr sz="1600" b="1" spc="-5" dirty="0" smtClean="0">
                <a:solidFill>
                  <a:srgbClr val="FFFF00"/>
                </a:solidFill>
                <a:latin typeface="Arial"/>
                <a:cs typeface="Arial"/>
              </a:rPr>
              <a:t>и</a:t>
            </a:r>
            <a:r>
              <a:rPr sz="1600" b="1" spc="-25" dirty="0" smtClean="0">
                <a:solidFill>
                  <a:srgbClr val="FFFF00"/>
                </a:solidFill>
                <a:latin typeface="Arial"/>
                <a:cs typeface="Arial"/>
              </a:rPr>
              <a:t>т</a:t>
            </a:r>
            <a:r>
              <a:rPr sz="1600" b="1" spc="-10" dirty="0" smtClean="0">
                <a:solidFill>
                  <a:srgbClr val="FFFF00"/>
                </a:solidFill>
                <a:latin typeface="Arial"/>
                <a:cs typeface="Arial"/>
              </a:rPr>
              <a:t>ационная</a:t>
            </a:r>
            <a:r>
              <a:rPr sz="1600" b="1" spc="50" dirty="0" smtClean="0">
                <a:solidFill>
                  <a:srgbClr val="FFFF00"/>
                </a:solidFill>
                <a:latin typeface="Arial"/>
                <a:cs typeface="Arial"/>
              </a:rPr>
              <a:t> </a:t>
            </a:r>
            <a:r>
              <a:rPr sz="1600" b="1" spc="-10" dirty="0" smtClean="0">
                <a:solidFill>
                  <a:srgbClr val="FFFF00"/>
                </a:solidFill>
                <a:latin typeface="Arial"/>
                <a:cs typeface="Arial"/>
              </a:rPr>
              <a:t>спа</a:t>
            </a:r>
            <a:r>
              <a:rPr sz="1600" b="1" spc="10" dirty="0" smtClean="0">
                <a:solidFill>
                  <a:srgbClr val="FFFF00"/>
                </a:solidFill>
                <a:latin typeface="Arial"/>
                <a:cs typeface="Arial"/>
              </a:rPr>
              <a:t>с</a:t>
            </a:r>
            <a:r>
              <a:rPr sz="1600" b="1" spc="-10" dirty="0" smtClean="0">
                <a:solidFill>
                  <a:srgbClr val="FFFF00"/>
                </a:solidFill>
                <a:latin typeface="Arial"/>
                <a:cs typeface="Arial"/>
              </a:rPr>
              <a:t>а</a:t>
            </a:r>
            <a:r>
              <a:rPr sz="1600" b="1" spc="-25" dirty="0" smtClean="0">
                <a:solidFill>
                  <a:srgbClr val="FFFF00"/>
                </a:solidFill>
                <a:latin typeface="Arial"/>
                <a:cs typeface="Arial"/>
              </a:rPr>
              <a:t>т</a:t>
            </a:r>
            <a:r>
              <a:rPr sz="1600" b="1" spc="-10" dirty="0" smtClean="0">
                <a:solidFill>
                  <a:srgbClr val="FFFF00"/>
                </a:solidFill>
                <a:latin typeface="Arial"/>
                <a:cs typeface="Arial"/>
              </a:rPr>
              <a:t>ельная</a:t>
            </a:r>
            <a:endParaRPr sz="1600">
              <a:latin typeface="Arial"/>
              <a:cs typeface="Arial"/>
            </a:endParaRPr>
          </a:p>
          <a:p>
            <a:pPr marR="0" algn="ctr">
              <a:lnSpc>
                <a:spcPct val="100000"/>
              </a:lnSpc>
            </a:pPr>
            <a:r>
              <a:rPr sz="1600" b="1" spc="-50" dirty="0" smtClean="0">
                <a:solidFill>
                  <a:srgbClr val="FFFF00"/>
                </a:solidFill>
                <a:latin typeface="Arial"/>
                <a:cs typeface="Arial"/>
              </a:rPr>
              <a:t>ш</a:t>
            </a:r>
            <a:r>
              <a:rPr sz="1600" b="1" spc="-10" dirty="0" smtClean="0">
                <a:solidFill>
                  <a:srgbClr val="FFFF00"/>
                </a:solidFill>
                <a:latin typeface="Arial"/>
                <a:cs typeface="Arial"/>
              </a:rPr>
              <a:t>люпка</a:t>
            </a:r>
            <a:r>
              <a:rPr sz="1600" b="1" spc="30" dirty="0" smtClean="0">
                <a:solidFill>
                  <a:srgbClr val="FFFF00"/>
                </a:solidFill>
                <a:latin typeface="Arial"/>
                <a:cs typeface="Arial"/>
              </a:rPr>
              <a:t> </a:t>
            </a:r>
            <a:r>
              <a:rPr sz="1600" b="1" spc="-40" dirty="0" smtClean="0">
                <a:solidFill>
                  <a:srgbClr val="FFFF00"/>
                </a:solidFill>
                <a:latin typeface="Arial"/>
                <a:cs typeface="Arial"/>
              </a:rPr>
              <a:t>з</a:t>
            </a:r>
            <a:r>
              <a:rPr sz="1600" b="1" spc="-10" dirty="0" smtClean="0">
                <a:solidFill>
                  <a:srgbClr val="FFFF00"/>
                </a:solidFill>
                <a:latin typeface="Arial"/>
                <a:cs typeface="Arial"/>
              </a:rPr>
              <a:t>акры</a:t>
            </a:r>
            <a:r>
              <a:rPr sz="1600" b="1" spc="-50" dirty="0" smtClean="0">
                <a:solidFill>
                  <a:srgbClr val="FFFF00"/>
                </a:solidFill>
                <a:latin typeface="Arial"/>
                <a:cs typeface="Arial"/>
              </a:rPr>
              <a:t>т</a:t>
            </a:r>
            <a:r>
              <a:rPr sz="1600" b="1" spc="-10" dirty="0" smtClean="0">
                <a:solidFill>
                  <a:srgbClr val="FFFF00"/>
                </a:solidFill>
                <a:latin typeface="Arial"/>
                <a:cs typeface="Arial"/>
              </a:rPr>
              <a:t>о</a:t>
            </a:r>
            <a:r>
              <a:rPr sz="1600" b="1" spc="-45" dirty="0" smtClean="0">
                <a:solidFill>
                  <a:srgbClr val="FFFF00"/>
                </a:solidFill>
                <a:latin typeface="Arial"/>
                <a:cs typeface="Arial"/>
              </a:rPr>
              <a:t>г</a:t>
            </a:r>
            <a:r>
              <a:rPr sz="1600" b="1" spc="-10" dirty="0" smtClean="0">
                <a:solidFill>
                  <a:srgbClr val="FFFF00"/>
                </a:solidFill>
                <a:latin typeface="Arial"/>
                <a:cs typeface="Arial"/>
              </a:rPr>
              <a:t>о</a:t>
            </a:r>
            <a:r>
              <a:rPr sz="1600" b="1" spc="30" dirty="0" smtClean="0">
                <a:solidFill>
                  <a:srgbClr val="FFFF00"/>
                </a:solidFill>
                <a:latin typeface="Arial"/>
                <a:cs typeface="Arial"/>
              </a:rPr>
              <a:t> </a:t>
            </a:r>
            <a:r>
              <a:rPr sz="1600" b="1" spc="-30" dirty="0" smtClean="0">
                <a:solidFill>
                  <a:srgbClr val="FFFF00"/>
                </a:solidFill>
                <a:latin typeface="Arial"/>
                <a:cs typeface="Arial"/>
              </a:rPr>
              <a:t>т</a:t>
            </a:r>
            <a:r>
              <a:rPr sz="1600" b="1" spc="-10" dirty="0" smtClean="0">
                <a:solidFill>
                  <a:srgbClr val="FFFF00"/>
                </a:solidFill>
                <a:latin typeface="Arial"/>
                <a:cs typeface="Arial"/>
              </a:rPr>
              <a:t>ипа</a:t>
            </a:r>
            <a:endParaRPr sz="1600">
              <a:latin typeface="Arial"/>
              <a:cs typeface="Arial"/>
            </a:endParaRPr>
          </a:p>
        </p:txBody>
      </p:sp>
      <p:sp>
        <p:nvSpPr>
          <p:cNvPr id="13" name="object 13"/>
          <p:cNvSpPr/>
          <p:nvPr/>
        </p:nvSpPr>
        <p:spPr>
          <a:xfrm>
            <a:off x="5364479" y="1158239"/>
            <a:ext cx="3625596" cy="2385060"/>
          </a:xfrm>
          <a:prstGeom prst="rect">
            <a:avLst/>
          </a:prstGeom>
          <a:blipFill>
            <a:blip r:embed="rId9" cstate="print"/>
            <a:stretch>
              <a:fillRect/>
            </a:stretch>
          </a:blipFill>
        </p:spPr>
        <p:txBody>
          <a:bodyPr wrap="square" lIns="0" tIns="0" rIns="0" bIns="0" rtlCol="0">
            <a:noAutofit/>
          </a:bodyPr>
          <a:lstStyle/>
          <a:p>
            <a:endParaRPr/>
          </a:p>
        </p:txBody>
      </p:sp>
      <p:sp>
        <p:nvSpPr>
          <p:cNvPr id="14" name="object 14"/>
          <p:cNvSpPr/>
          <p:nvPr/>
        </p:nvSpPr>
        <p:spPr>
          <a:xfrm>
            <a:off x="5404484" y="1885085"/>
            <a:ext cx="3514978" cy="2279141"/>
          </a:xfrm>
          <a:prstGeom prst="rect">
            <a:avLst/>
          </a:prstGeom>
          <a:blipFill>
            <a:blip r:embed="rId10" cstate="print"/>
            <a:stretch>
              <a:fillRect/>
            </a:stretch>
          </a:blipFill>
        </p:spPr>
        <p:txBody>
          <a:bodyPr wrap="square" lIns="0" tIns="0" rIns="0" bIns="0" rtlCol="0">
            <a:noAutofit/>
          </a:bodyPr>
          <a:lstStyle/>
          <a:p>
            <a:endParaRPr/>
          </a:p>
        </p:txBody>
      </p:sp>
      <p:sp>
        <p:nvSpPr>
          <p:cNvPr id="15" name="object 15"/>
          <p:cNvSpPr/>
          <p:nvPr/>
        </p:nvSpPr>
        <p:spPr>
          <a:xfrm>
            <a:off x="5491352" y="1149565"/>
            <a:ext cx="3498723" cy="690664"/>
          </a:xfrm>
          <a:custGeom>
            <a:avLst/>
            <a:gdLst/>
            <a:ahLst/>
            <a:cxnLst/>
            <a:rect l="l" t="t" r="r" b="b"/>
            <a:pathLst>
              <a:path w="3528059" h="503999">
                <a:moveTo>
                  <a:pt x="0" y="503999"/>
                </a:moveTo>
                <a:lnTo>
                  <a:pt x="3528059" y="503999"/>
                </a:lnTo>
                <a:lnTo>
                  <a:pt x="3528059" y="0"/>
                </a:lnTo>
                <a:lnTo>
                  <a:pt x="0" y="0"/>
                </a:lnTo>
                <a:lnTo>
                  <a:pt x="0" y="503999"/>
                </a:lnTo>
                <a:close/>
              </a:path>
            </a:pathLst>
          </a:custGeom>
          <a:solidFill>
            <a:srgbClr val="909090"/>
          </a:solidFill>
        </p:spPr>
        <p:txBody>
          <a:bodyPr wrap="square" lIns="0" tIns="0" rIns="0" bIns="0" rtlCol="0">
            <a:noAutofit/>
          </a:bodyPr>
          <a:lstStyle/>
          <a:p>
            <a:endParaRPr/>
          </a:p>
        </p:txBody>
      </p:sp>
      <p:sp>
        <p:nvSpPr>
          <p:cNvPr id="19" name="object 19"/>
          <p:cNvSpPr txBox="1"/>
          <p:nvPr/>
        </p:nvSpPr>
        <p:spPr>
          <a:xfrm>
            <a:off x="5497448" y="1137411"/>
            <a:ext cx="3429636" cy="72264"/>
          </a:xfrm>
          <a:prstGeom prst="rect">
            <a:avLst/>
          </a:prstGeom>
        </p:spPr>
        <p:txBody>
          <a:bodyPr vert="horz" wrap="square" lIns="0" tIns="0" rIns="0" bIns="0" rtlCol="0">
            <a:noAutofit/>
          </a:bodyPr>
          <a:lstStyle/>
          <a:p>
            <a:pPr marL="564515" marR="12700" indent="-552450">
              <a:lnSpc>
                <a:spcPct val="100000"/>
              </a:lnSpc>
            </a:pPr>
            <a:r>
              <a:rPr sz="1600" b="1" spc="-15" dirty="0" smtClean="0">
                <a:solidFill>
                  <a:srgbClr val="FFFF00"/>
                </a:solidFill>
                <a:latin typeface="Arial"/>
                <a:cs typeface="Arial"/>
              </a:rPr>
              <a:t>С</a:t>
            </a:r>
            <a:r>
              <a:rPr sz="1600" b="1" spc="-35" dirty="0" smtClean="0">
                <a:solidFill>
                  <a:srgbClr val="FFFF00"/>
                </a:solidFill>
                <a:latin typeface="Arial"/>
                <a:cs typeface="Arial"/>
              </a:rPr>
              <a:t>в</a:t>
            </a:r>
            <a:r>
              <a:rPr sz="1600" b="1" spc="-10" dirty="0" smtClean="0">
                <a:solidFill>
                  <a:srgbClr val="FFFF00"/>
                </a:solidFill>
                <a:latin typeface="Arial"/>
                <a:cs typeface="Arial"/>
              </a:rPr>
              <a:t>о</a:t>
            </a:r>
            <a:r>
              <a:rPr sz="1600" b="1" spc="-15" dirty="0" smtClean="0">
                <a:solidFill>
                  <a:srgbClr val="FFFF00"/>
                </a:solidFill>
                <a:latin typeface="Arial"/>
                <a:cs typeface="Arial"/>
              </a:rPr>
              <a:t>б</a:t>
            </a:r>
            <a:r>
              <a:rPr sz="1600" b="1" spc="-40" dirty="0" smtClean="0">
                <a:solidFill>
                  <a:srgbClr val="FFFF00"/>
                </a:solidFill>
                <a:latin typeface="Arial"/>
                <a:cs typeface="Arial"/>
              </a:rPr>
              <a:t>о</a:t>
            </a:r>
            <a:r>
              <a:rPr sz="1600" b="1" spc="-20" dirty="0" smtClean="0">
                <a:solidFill>
                  <a:srgbClr val="FFFF00"/>
                </a:solidFill>
                <a:latin typeface="Arial"/>
                <a:cs typeface="Arial"/>
              </a:rPr>
              <a:t>д</a:t>
            </a:r>
            <a:r>
              <a:rPr sz="1600" b="1" spc="-10" dirty="0" smtClean="0">
                <a:solidFill>
                  <a:srgbClr val="FFFF00"/>
                </a:solidFill>
                <a:latin typeface="Arial"/>
                <a:cs typeface="Arial"/>
              </a:rPr>
              <a:t>н</a:t>
            </a:r>
            <a:r>
              <a:rPr sz="1600" b="1" spc="-20" dirty="0" smtClean="0">
                <a:solidFill>
                  <a:srgbClr val="FFFF00"/>
                </a:solidFill>
                <a:latin typeface="Arial"/>
                <a:cs typeface="Arial"/>
              </a:rPr>
              <a:t>о</a:t>
            </a:r>
            <a:r>
              <a:rPr sz="1600" b="1" spc="-10" dirty="0" smtClean="0">
                <a:solidFill>
                  <a:srgbClr val="FFFF00"/>
                </a:solidFill>
                <a:latin typeface="Arial"/>
                <a:cs typeface="Arial"/>
              </a:rPr>
              <a:t>па</a:t>
            </a:r>
            <a:r>
              <a:rPr sz="1600" b="1" spc="-25" dirty="0" smtClean="0">
                <a:solidFill>
                  <a:srgbClr val="FFFF00"/>
                </a:solidFill>
                <a:latin typeface="Arial"/>
                <a:cs typeface="Arial"/>
              </a:rPr>
              <a:t>д</a:t>
            </a:r>
            <a:r>
              <a:rPr sz="1600" b="1" spc="-15" dirty="0" smtClean="0">
                <a:solidFill>
                  <a:srgbClr val="FFFF00"/>
                </a:solidFill>
                <a:latin typeface="Arial"/>
                <a:cs typeface="Arial"/>
              </a:rPr>
              <a:t>аю</a:t>
            </a:r>
            <a:r>
              <a:rPr sz="1600" b="1" spc="-30" dirty="0" smtClean="0">
                <a:solidFill>
                  <a:srgbClr val="FFFF00"/>
                </a:solidFill>
                <a:latin typeface="Arial"/>
                <a:cs typeface="Arial"/>
              </a:rPr>
              <a:t>щ</a:t>
            </a:r>
            <a:r>
              <a:rPr sz="1600" b="1" spc="0" dirty="0" smtClean="0">
                <a:solidFill>
                  <a:srgbClr val="FFFF00"/>
                </a:solidFill>
                <a:latin typeface="Arial"/>
                <a:cs typeface="Arial"/>
              </a:rPr>
              <a:t>а</a:t>
            </a:r>
            <a:r>
              <a:rPr sz="1600" b="1" spc="-10" dirty="0" smtClean="0">
                <a:solidFill>
                  <a:srgbClr val="FFFF00"/>
                </a:solidFill>
                <a:latin typeface="Arial"/>
                <a:cs typeface="Arial"/>
              </a:rPr>
              <a:t>я</a:t>
            </a:r>
            <a:r>
              <a:rPr sz="1600" b="1" spc="55" dirty="0" smtClean="0">
                <a:solidFill>
                  <a:srgbClr val="FFFF00"/>
                </a:solidFill>
                <a:latin typeface="Arial"/>
                <a:cs typeface="Arial"/>
              </a:rPr>
              <a:t> </a:t>
            </a:r>
            <a:r>
              <a:rPr sz="1600" b="1" spc="-10" dirty="0" smtClean="0">
                <a:solidFill>
                  <a:srgbClr val="FFFF00"/>
                </a:solidFill>
                <a:latin typeface="Arial"/>
                <a:cs typeface="Arial"/>
              </a:rPr>
              <a:t>спа</a:t>
            </a:r>
            <a:r>
              <a:rPr sz="1600" b="1" spc="10" dirty="0" smtClean="0">
                <a:solidFill>
                  <a:srgbClr val="FFFF00"/>
                </a:solidFill>
                <a:latin typeface="Arial"/>
                <a:cs typeface="Arial"/>
              </a:rPr>
              <a:t>с</a:t>
            </a:r>
            <a:r>
              <a:rPr sz="1600" b="1" spc="-10" dirty="0" smtClean="0">
                <a:solidFill>
                  <a:srgbClr val="FFFF00"/>
                </a:solidFill>
                <a:latin typeface="Arial"/>
                <a:cs typeface="Arial"/>
              </a:rPr>
              <a:t>а</a:t>
            </a:r>
            <a:r>
              <a:rPr sz="1600" b="1" spc="-25" dirty="0" smtClean="0">
                <a:solidFill>
                  <a:srgbClr val="FFFF00"/>
                </a:solidFill>
                <a:latin typeface="Arial"/>
                <a:cs typeface="Arial"/>
              </a:rPr>
              <a:t>т</a:t>
            </a:r>
            <a:r>
              <a:rPr sz="1600" b="1" spc="-10" dirty="0" smtClean="0">
                <a:solidFill>
                  <a:srgbClr val="FFFF00"/>
                </a:solidFill>
                <a:latin typeface="Arial"/>
                <a:cs typeface="Arial"/>
              </a:rPr>
              <a:t>е</a:t>
            </a:r>
            <a:r>
              <a:rPr sz="1600" b="1" spc="-20" dirty="0" smtClean="0">
                <a:solidFill>
                  <a:srgbClr val="FFFF00"/>
                </a:solidFill>
                <a:latin typeface="Arial"/>
                <a:cs typeface="Arial"/>
              </a:rPr>
              <a:t>л</a:t>
            </a:r>
            <a:r>
              <a:rPr sz="1600" b="1" spc="-10" dirty="0" smtClean="0">
                <a:solidFill>
                  <a:srgbClr val="FFFF00"/>
                </a:solidFill>
                <a:latin typeface="Arial"/>
                <a:cs typeface="Arial"/>
              </a:rPr>
              <a:t>ьная</a:t>
            </a:r>
            <a:r>
              <a:rPr sz="1600" b="1" spc="-5" dirty="0" smtClean="0">
                <a:solidFill>
                  <a:srgbClr val="FFFF00"/>
                </a:solidFill>
                <a:latin typeface="Arial"/>
                <a:cs typeface="Arial"/>
              </a:rPr>
              <a:t> </a:t>
            </a:r>
            <a:r>
              <a:rPr sz="1600" b="1" spc="-50" dirty="0" smtClean="0">
                <a:solidFill>
                  <a:srgbClr val="FFFF00"/>
                </a:solidFill>
                <a:latin typeface="Arial"/>
                <a:cs typeface="Arial"/>
              </a:rPr>
              <a:t>ш</a:t>
            </a:r>
            <a:r>
              <a:rPr sz="1600" b="1" spc="-20" dirty="0" smtClean="0">
                <a:solidFill>
                  <a:srgbClr val="FFFF00"/>
                </a:solidFill>
                <a:latin typeface="Arial"/>
                <a:cs typeface="Arial"/>
              </a:rPr>
              <a:t>л</a:t>
            </a:r>
            <a:r>
              <a:rPr sz="1600" b="1" spc="-10" dirty="0" smtClean="0">
                <a:solidFill>
                  <a:srgbClr val="FFFF00"/>
                </a:solidFill>
                <a:latin typeface="Arial"/>
                <a:cs typeface="Arial"/>
              </a:rPr>
              <a:t>юпка</a:t>
            </a:r>
            <a:r>
              <a:rPr sz="1600" b="1" spc="35" dirty="0" smtClean="0">
                <a:solidFill>
                  <a:srgbClr val="FFFF00"/>
                </a:solidFill>
                <a:latin typeface="Arial"/>
                <a:cs typeface="Arial"/>
              </a:rPr>
              <a:t> </a:t>
            </a:r>
            <a:r>
              <a:rPr sz="1600" b="1" spc="-40" dirty="0" smtClean="0">
                <a:solidFill>
                  <a:srgbClr val="FFFF00"/>
                </a:solidFill>
                <a:latin typeface="Arial"/>
                <a:cs typeface="Arial"/>
              </a:rPr>
              <a:t>з</a:t>
            </a:r>
            <a:r>
              <a:rPr sz="1600" b="1" spc="-10" dirty="0" smtClean="0">
                <a:solidFill>
                  <a:srgbClr val="FFFF00"/>
                </a:solidFill>
                <a:latin typeface="Arial"/>
                <a:cs typeface="Arial"/>
              </a:rPr>
              <a:t>акры</a:t>
            </a:r>
            <a:r>
              <a:rPr sz="1600" b="1" spc="-50" dirty="0" smtClean="0">
                <a:solidFill>
                  <a:srgbClr val="FFFF00"/>
                </a:solidFill>
                <a:latin typeface="Arial"/>
                <a:cs typeface="Arial"/>
              </a:rPr>
              <a:t>т</a:t>
            </a:r>
            <a:r>
              <a:rPr sz="1600" b="1" spc="-10" dirty="0" smtClean="0">
                <a:solidFill>
                  <a:srgbClr val="FFFF00"/>
                </a:solidFill>
                <a:latin typeface="Arial"/>
                <a:cs typeface="Arial"/>
              </a:rPr>
              <a:t>о</a:t>
            </a:r>
            <a:r>
              <a:rPr sz="1600" b="1" spc="-45" dirty="0" smtClean="0">
                <a:solidFill>
                  <a:srgbClr val="FFFF00"/>
                </a:solidFill>
                <a:latin typeface="Arial"/>
                <a:cs typeface="Arial"/>
              </a:rPr>
              <a:t>г</a:t>
            </a:r>
            <a:r>
              <a:rPr sz="1600" b="1" spc="-10" dirty="0" smtClean="0">
                <a:solidFill>
                  <a:srgbClr val="FFFF00"/>
                </a:solidFill>
                <a:latin typeface="Arial"/>
                <a:cs typeface="Arial"/>
              </a:rPr>
              <a:t>о</a:t>
            </a:r>
            <a:r>
              <a:rPr sz="1600" b="1" spc="30" dirty="0" smtClean="0">
                <a:solidFill>
                  <a:srgbClr val="FFFF00"/>
                </a:solidFill>
                <a:latin typeface="Arial"/>
                <a:cs typeface="Arial"/>
              </a:rPr>
              <a:t> </a:t>
            </a:r>
            <a:r>
              <a:rPr sz="1600" b="1" spc="-25" dirty="0" smtClean="0">
                <a:solidFill>
                  <a:srgbClr val="FFFF00"/>
                </a:solidFill>
                <a:latin typeface="Arial"/>
                <a:cs typeface="Arial"/>
              </a:rPr>
              <a:t>т</a:t>
            </a:r>
            <a:r>
              <a:rPr sz="1600" b="1" spc="-10" dirty="0" smtClean="0">
                <a:solidFill>
                  <a:srgbClr val="FFFF00"/>
                </a:solidFill>
                <a:latin typeface="Arial"/>
                <a:cs typeface="Arial"/>
              </a:rPr>
              <a:t>ипа</a:t>
            </a:r>
            <a:endParaRPr sz="1600" dirty="0">
              <a:latin typeface="Arial"/>
              <a:cs typeface="Arial"/>
            </a:endParaRPr>
          </a:p>
        </p:txBody>
      </p:sp>
      <p:sp>
        <p:nvSpPr>
          <p:cNvPr id="20" name="object 20"/>
          <p:cNvSpPr/>
          <p:nvPr/>
        </p:nvSpPr>
        <p:spPr>
          <a:xfrm>
            <a:off x="6280403" y="4511040"/>
            <a:ext cx="2692907" cy="1947672"/>
          </a:xfrm>
          <a:prstGeom prst="rect">
            <a:avLst/>
          </a:prstGeom>
          <a:blipFill>
            <a:blip r:embed="rId11" cstate="print"/>
            <a:stretch>
              <a:fillRect/>
            </a:stretch>
          </a:blipFill>
        </p:spPr>
        <p:txBody>
          <a:bodyPr wrap="square" lIns="0" tIns="0" rIns="0" bIns="0" rtlCol="0">
            <a:noAutofit/>
          </a:bodyPr>
          <a:lstStyle/>
          <a:p>
            <a:endParaRPr/>
          </a:p>
        </p:txBody>
      </p:sp>
      <p:sp>
        <p:nvSpPr>
          <p:cNvPr id="21" name="object 21"/>
          <p:cNvSpPr/>
          <p:nvPr/>
        </p:nvSpPr>
        <p:spPr>
          <a:xfrm>
            <a:off x="6307201" y="4541177"/>
            <a:ext cx="2585339" cy="1836674"/>
          </a:xfrm>
          <a:prstGeom prst="rect">
            <a:avLst/>
          </a:prstGeom>
          <a:blipFill>
            <a:blip r:embed="rId12" cstate="print"/>
            <a:stretch>
              <a:fillRect/>
            </a:stretch>
          </a:blipFill>
        </p:spPr>
        <p:txBody>
          <a:bodyPr wrap="square" lIns="0" tIns="0" rIns="0" bIns="0" rtlCol="0">
            <a:noAutofit/>
          </a:bodyPr>
          <a:lstStyle/>
          <a:p>
            <a:endParaRPr/>
          </a:p>
        </p:txBody>
      </p:sp>
      <p:sp>
        <p:nvSpPr>
          <p:cNvPr id="22" name="object 22"/>
          <p:cNvSpPr/>
          <p:nvPr/>
        </p:nvSpPr>
        <p:spPr>
          <a:xfrm>
            <a:off x="3030092" y="1629146"/>
            <a:ext cx="2339213" cy="2600325"/>
          </a:xfrm>
          <a:prstGeom prst="rect">
            <a:avLst/>
          </a:prstGeom>
          <a:blipFill>
            <a:blip r:embed="rId13" cstate="print"/>
            <a:stretch>
              <a:fillRect/>
            </a:stretch>
          </a:blipFill>
        </p:spPr>
        <p:txBody>
          <a:bodyPr wrap="square" lIns="0" tIns="0" rIns="0" bIns="0" rtlCol="0">
            <a:noAutofit/>
          </a:bodyPr>
          <a:lstStyle/>
          <a:p>
            <a:endParaRPr/>
          </a:p>
        </p:txBody>
      </p:sp>
      <p:sp>
        <p:nvSpPr>
          <p:cNvPr id="23" name="object 23"/>
          <p:cNvSpPr/>
          <p:nvPr/>
        </p:nvSpPr>
        <p:spPr>
          <a:xfrm>
            <a:off x="3036316" y="1387757"/>
            <a:ext cx="2344928" cy="246214"/>
          </a:xfrm>
          <a:custGeom>
            <a:avLst/>
            <a:gdLst/>
            <a:ahLst/>
            <a:cxnLst/>
            <a:rect l="l" t="t" r="r" b="b"/>
            <a:pathLst>
              <a:path w="2344928" h="246214">
                <a:moveTo>
                  <a:pt x="0" y="246214"/>
                </a:moveTo>
                <a:lnTo>
                  <a:pt x="2344928" y="246214"/>
                </a:lnTo>
                <a:lnTo>
                  <a:pt x="2344928" y="0"/>
                </a:lnTo>
                <a:lnTo>
                  <a:pt x="0" y="0"/>
                </a:lnTo>
                <a:lnTo>
                  <a:pt x="0" y="246214"/>
                </a:lnTo>
                <a:close/>
              </a:path>
            </a:pathLst>
          </a:custGeom>
          <a:solidFill>
            <a:srgbClr val="909090"/>
          </a:solidFill>
        </p:spPr>
        <p:txBody>
          <a:bodyPr wrap="square" lIns="0" tIns="0" rIns="0" bIns="0" rtlCol="0">
            <a:noAutofit/>
          </a:bodyPr>
          <a:lstStyle/>
          <a:p>
            <a:r>
              <a:rPr lang="ru-RU" dirty="0" smtClean="0"/>
              <a:t>   </a:t>
            </a:r>
            <a:endParaRPr dirty="0"/>
          </a:p>
        </p:txBody>
      </p:sp>
      <p:sp>
        <p:nvSpPr>
          <p:cNvPr id="25" name="object 25"/>
          <p:cNvSpPr txBox="1"/>
          <p:nvPr/>
        </p:nvSpPr>
        <p:spPr>
          <a:xfrm>
            <a:off x="4040314" y="1314283"/>
            <a:ext cx="952500" cy="254635"/>
          </a:xfrm>
          <a:prstGeom prst="rect">
            <a:avLst/>
          </a:prstGeom>
        </p:spPr>
        <p:txBody>
          <a:bodyPr vert="horz" wrap="square" lIns="0" tIns="0" rIns="0" bIns="0" rtlCol="0">
            <a:noAutofit/>
          </a:bodyPr>
          <a:lstStyle/>
          <a:p>
            <a:pPr marL="12700">
              <a:lnSpc>
                <a:spcPct val="100000"/>
              </a:lnSpc>
            </a:pPr>
            <a:r>
              <a:rPr sz="1600" b="1" spc="-15" dirty="0" smtClean="0">
                <a:solidFill>
                  <a:srgbClr val="FFFF00"/>
                </a:solidFill>
                <a:latin typeface="Arial"/>
                <a:cs typeface="Arial"/>
              </a:rPr>
              <a:t>Ве</a:t>
            </a:r>
            <a:r>
              <a:rPr sz="1600" b="1" spc="-40" dirty="0" smtClean="0">
                <a:solidFill>
                  <a:srgbClr val="FFFF00"/>
                </a:solidFill>
                <a:latin typeface="Arial"/>
                <a:cs typeface="Arial"/>
              </a:rPr>
              <a:t>р</a:t>
            </a:r>
            <a:r>
              <a:rPr sz="1600" b="1" spc="-50" dirty="0" smtClean="0">
                <a:solidFill>
                  <a:srgbClr val="FFFF00"/>
                </a:solidFill>
                <a:latin typeface="Arial"/>
                <a:cs typeface="Arial"/>
              </a:rPr>
              <a:t>то</a:t>
            </a:r>
            <a:r>
              <a:rPr sz="1600" b="1" spc="-45" dirty="0" smtClean="0">
                <a:solidFill>
                  <a:srgbClr val="FFFF00"/>
                </a:solidFill>
                <a:latin typeface="Arial"/>
                <a:cs typeface="Arial"/>
              </a:rPr>
              <a:t>л</a:t>
            </a:r>
            <a:r>
              <a:rPr sz="1600" b="1" spc="-35" dirty="0" smtClean="0">
                <a:solidFill>
                  <a:srgbClr val="FFFF00"/>
                </a:solidFill>
                <a:latin typeface="Arial"/>
                <a:cs typeface="Arial"/>
              </a:rPr>
              <a:t>е</a:t>
            </a:r>
            <a:r>
              <a:rPr sz="1600" b="1" spc="-10" dirty="0" smtClean="0">
                <a:solidFill>
                  <a:srgbClr val="FFFF00"/>
                </a:solidFill>
                <a:latin typeface="Arial"/>
                <a:cs typeface="Arial"/>
              </a:rPr>
              <a:t>т</a:t>
            </a:r>
            <a:endParaRPr sz="1600" dirty="0">
              <a:latin typeface="Arial"/>
              <a:cs typeface="Arial"/>
            </a:endParaRPr>
          </a:p>
        </p:txBody>
      </p:sp>
      <p:sp>
        <p:nvSpPr>
          <p:cNvPr id="26" name="object 26"/>
          <p:cNvSpPr/>
          <p:nvPr/>
        </p:nvSpPr>
        <p:spPr>
          <a:xfrm>
            <a:off x="270002" y="4293044"/>
            <a:ext cx="3678301" cy="492442"/>
          </a:xfrm>
          <a:custGeom>
            <a:avLst/>
            <a:gdLst/>
            <a:ahLst/>
            <a:cxnLst/>
            <a:rect l="l" t="t" r="r" b="b"/>
            <a:pathLst>
              <a:path w="3678301" h="492442">
                <a:moveTo>
                  <a:pt x="0" y="492442"/>
                </a:moveTo>
                <a:lnTo>
                  <a:pt x="3678301" y="492442"/>
                </a:lnTo>
                <a:lnTo>
                  <a:pt x="3678301" y="0"/>
                </a:lnTo>
                <a:lnTo>
                  <a:pt x="0" y="0"/>
                </a:lnTo>
                <a:lnTo>
                  <a:pt x="0" y="492442"/>
                </a:lnTo>
                <a:close/>
              </a:path>
            </a:pathLst>
          </a:custGeom>
          <a:solidFill>
            <a:srgbClr val="909090"/>
          </a:solidFill>
        </p:spPr>
        <p:txBody>
          <a:bodyPr wrap="square" lIns="0" tIns="0" rIns="0" bIns="0" rtlCol="0">
            <a:noAutofit/>
          </a:bodyPr>
          <a:lstStyle/>
          <a:p>
            <a:endParaRPr/>
          </a:p>
        </p:txBody>
      </p:sp>
      <p:sp>
        <p:nvSpPr>
          <p:cNvPr id="27" name="object 27"/>
          <p:cNvSpPr/>
          <p:nvPr/>
        </p:nvSpPr>
        <p:spPr>
          <a:xfrm>
            <a:off x="426719" y="4226052"/>
            <a:ext cx="3448812" cy="341375"/>
          </a:xfrm>
          <a:prstGeom prst="rect">
            <a:avLst/>
          </a:prstGeom>
          <a:blipFill>
            <a:blip r:embed="rId14" cstate="print"/>
            <a:stretch>
              <a:fillRect/>
            </a:stretch>
          </a:blipFill>
        </p:spPr>
        <p:txBody>
          <a:bodyPr wrap="square" lIns="0" tIns="0" rIns="0" bIns="0" rtlCol="0">
            <a:noAutofit/>
          </a:bodyPr>
          <a:lstStyle/>
          <a:p>
            <a:endParaRPr/>
          </a:p>
        </p:txBody>
      </p:sp>
      <p:sp>
        <p:nvSpPr>
          <p:cNvPr id="28" name="object 28"/>
          <p:cNvSpPr/>
          <p:nvPr/>
        </p:nvSpPr>
        <p:spPr>
          <a:xfrm>
            <a:off x="769619" y="4469891"/>
            <a:ext cx="2702052" cy="341375"/>
          </a:xfrm>
          <a:prstGeom prst="rect">
            <a:avLst/>
          </a:prstGeom>
          <a:blipFill>
            <a:blip r:embed="rId15" cstate="print"/>
            <a:stretch>
              <a:fillRect/>
            </a:stretch>
          </a:blipFill>
        </p:spPr>
        <p:txBody>
          <a:bodyPr wrap="square" lIns="0" tIns="0" rIns="0" bIns="0" rtlCol="0">
            <a:noAutofit/>
          </a:bodyPr>
          <a:lstStyle/>
          <a:p>
            <a:endParaRPr/>
          </a:p>
        </p:txBody>
      </p:sp>
      <p:sp>
        <p:nvSpPr>
          <p:cNvPr id="29" name="object 29"/>
          <p:cNvSpPr txBox="1"/>
          <p:nvPr/>
        </p:nvSpPr>
        <p:spPr>
          <a:xfrm>
            <a:off x="542340" y="4289297"/>
            <a:ext cx="3132455" cy="498475"/>
          </a:xfrm>
          <a:prstGeom prst="rect">
            <a:avLst/>
          </a:prstGeom>
        </p:spPr>
        <p:txBody>
          <a:bodyPr vert="horz" wrap="square" lIns="0" tIns="0" rIns="0" bIns="0" rtlCol="0">
            <a:noAutofit/>
          </a:bodyPr>
          <a:lstStyle/>
          <a:p>
            <a:pPr algn="ctr">
              <a:lnSpc>
                <a:spcPct val="100000"/>
              </a:lnSpc>
            </a:pPr>
            <a:r>
              <a:rPr sz="1600" b="1" spc="-80" dirty="0" smtClean="0">
                <a:solidFill>
                  <a:srgbClr val="FFFF00"/>
                </a:solidFill>
                <a:latin typeface="Arial"/>
                <a:cs typeface="Arial"/>
              </a:rPr>
              <a:t>Г</a:t>
            </a:r>
            <a:r>
              <a:rPr sz="1600" b="1" spc="-10" dirty="0" smtClean="0">
                <a:solidFill>
                  <a:srgbClr val="FFFF00"/>
                </a:solidFill>
                <a:latin typeface="Arial"/>
                <a:cs typeface="Arial"/>
              </a:rPr>
              <a:t>р</a:t>
            </a:r>
            <a:r>
              <a:rPr sz="1600" b="1" spc="-15" dirty="0" smtClean="0">
                <a:solidFill>
                  <a:srgbClr val="FFFF00"/>
                </a:solidFill>
                <a:latin typeface="Arial"/>
                <a:cs typeface="Arial"/>
              </a:rPr>
              <a:t>а</a:t>
            </a:r>
            <a:r>
              <a:rPr sz="1600" b="1" spc="-10" dirty="0" smtClean="0">
                <a:solidFill>
                  <a:srgbClr val="FFFF00"/>
                </a:solidFill>
                <a:latin typeface="Arial"/>
                <a:cs typeface="Arial"/>
              </a:rPr>
              <a:t>ви</a:t>
            </a:r>
            <a:r>
              <a:rPr sz="1600" b="1" spc="-25" dirty="0" smtClean="0">
                <a:solidFill>
                  <a:srgbClr val="FFFF00"/>
                </a:solidFill>
                <a:latin typeface="Arial"/>
                <a:cs typeface="Arial"/>
              </a:rPr>
              <a:t>т</a:t>
            </a:r>
            <a:r>
              <a:rPr sz="1600" b="1" spc="-10" dirty="0" smtClean="0">
                <a:solidFill>
                  <a:srgbClr val="FFFF00"/>
                </a:solidFill>
                <a:latin typeface="Arial"/>
                <a:cs typeface="Arial"/>
              </a:rPr>
              <a:t>ацио</a:t>
            </a:r>
            <a:r>
              <a:rPr sz="1600" b="1" spc="-20" dirty="0" smtClean="0">
                <a:solidFill>
                  <a:srgbClr val="FFFF00"/>
                </a:solidFill>
                <a:latin typeface="Arial"/>
                <a:cs typeface="Arial"/>
              </a:rPr>
              <a:t>н</a:t>
            </a:r>
            <a:r>
              <a:rPr sz="1600" b="1" spc="-15" dirty="0" smtClean="0">
                <a:solidFill>
                  <a:srgbClr val="FFFF00"/>
                </a:solidFill>
                <a:latin typeface="Arial"/>
                <a:cs typeface="Arial"/>
              </a:rPr>
              <a:t>н</a:t>
            </a:r>
            <a:r>
              <a:rPr sz="1600" b="1" spc="-10" dirty="0" smtClean="0">
                <a:solidFill>
                  <a:srgbClr val="FFFF00"/>
                </a:solidFill>
                <a:latin typeface="Arial"/>
                <a:cs typeface="Arial"/>
              </a:rPr>
              <a:t>ая</a:t>
            </a:r>
            <a:r>
              <a:rPr sz="1600" b="1" spc="45" dirty="0" smtClean="0">
                <a:solidFill>
                  <a:srgbClr val="FFFF00"/>
                </a:solidFill>
                <a:latin typeface="Arial"/>
                <a:cs typeface="Arial"/>
              </a:rPr>
              <a:t> </a:t>
            </a:r>
            <a:r>
              <a:rPr sz="1600" b="1" spc="-10" dirty="0" smtClean="0">
                <a:solidFill>
                  <a:srgbClr val="FFFF00"/>
                </a:solidFill>
                <a:latin typeface="Arial"/>
                <a:cs typeface="Arial"/>
              </a:rPr>
              <a:t>с</a:t>
            </a:r>
            <a:r>
              <a:rPr sz="1600" b="1" spc="-20" dirty="0" smtClean="0">
                <a:solidFill>
                  <a:srgbClr val="FFFF00"/>
                </a:solidFill>
                <a:latin typeface="Arial"/>
                <a:cs typeface="Arial"/>
              </a:rPr>
              <a:t>п</a:t>
            </a:r>
            <a:r>
              <a:rPr sz="1600" b="1" spc="-10" dirty="0" smtClean="0">
                <a:solidFill>
                  <a:srgbClr val="FFFF00"/>
                </a:solidFill>
                <a:latin typeface="Arial"/>
                <a:cs typeface="Arial"/>
              </a:rPr>
              <a:t>а</a:t>
            </a:r>
            <a:r>
              <a:rPr sz="1600" b="1" spc="10" dirty="0" smtClean="0">
                <a:solidFill>
                  <a:srgbClr val="FFFF00"/>
                </a:solidFill>
                <a:latin typeface="Arial"/>
                <a:cs typeface="Arial"/>
              </a:rPr>
              <a:t>с</a:t>
            </a:r>
            <a:r>
              <a:rPr sz="1600" b="1" spc="-10" dirty="0" smtClean="0">
                <a:solidFill>
                  <a:srgbClr val="FFFF00"/>
                </a:solidFill>
                <a:latin typeface="Arial"/>
                <a:cs typeface="Arial"/>
              </a:rPr>
              <a:t>а</a:t>
            </a:r>
            <a:r>
              <a:rPr sz="1600" b="1" spc="-30" dirty="0" smtClean="0">
                <a:solidFill>
                  <a:srgbClr val="FFFF00"/>
                </a:solidFill>
                <a:latin typeface="Arial"/>
                <a:cs typeface="Arial"/>
              </a:rPr>
              <a:t>т</a:t>
            </a:r>
            <a:r>
              <a:rPr sz="1600" b="1" spc="-10" dirty="0" smtClean="0">
                <a:solidFill>
                  <a:srgbClr val="FFFF00"/>
                </a:solidFill>
                <a:latin typeface="Arial"/>
                <a:cs typeface="Arial"/>
              </a:rPr>
              <a:t>е</a:t>
            </a:r>
            <a:r>
              <a:rPr sz="1600" b="1" spc="-25" dirty="0" smtClean="0">
                <a:solidFill>
                  <a:srgbClr val="FFFF00"/>
                </a:solidFill>
                <a:latin typeface="Arial"/>
                <a:cs typeface="Arial"/>
              </a:rPr>
              <a:t>л</a:t>
            </a:r>
            <a:r>
              <a:rPr sz="1600" b="1" spc="-10" dirty="0" smtClean="0">
                <a:solidFill>
                  <a:srgbClr val="FFFF00"/>
                </a:solidFill>
                <a:latin typeface="Arial"/>
                <a:cs typeface="Arial"/>
              </a:rPr>
              <a:t>ьн</a:t>
            </a:r>
            <a:r>
              <a:rPr sz="1600" b="1" spc="-15" dirty="0" smtClean="0">
                <a:solidFill>
                  <a:srgbClr val="FFFF00"/>
                </a:solidFill>
                <a:latin typeface="Arial"/>
                <a:cs typeface="Arial"/>
              </a:rPr>
              <a:t>а</a:t>
            </a:r>
            <a:r>
              <a:rPr sz="1600" b="1" spc="-10" dirty="0" smtClean="0">
                <a:solidFill>
                  <a:srgbClr val="FFFF00"/>
                </a:solidFill>
                <a:latin typeface="Arial"/>
                <a:cs typeface="Arial"/>
              </a:rPr>
              <a:t>я</a:t>
            </a:r>
            <a:endParaRPr sz="1600">
              <a:latin typeface="Arial"/>
              <a:cs typeface="Arial"/>
            </a:endParaRPr>
          </a:p>
          <a:p>
            <a:pPr marR="0" algn="ctr">
              <a:lnSpc>
                <a:spcPct val="100000"/>
              </a:lnSpc>
            </a:pPr>
            <a:r>
              <a:rPr sz="1600" b="1" spc="-50" dirty="0" smtClean="0">
                <a:solidFill>
                  <a:srgbClr val="FFFF00"/>
                </a:solidFill>
                <a:latin typeface="Arial"/>
                <a:cs typeface="Arial"/>
              </a:rPr>
              <a:t>ш</a:t>
            </a:r>
            <a:r>
              <a:rPr sz="1600" b="1" spc="-20" dirty="0" smtClean="0">
                <a:solidFill>
                  <a:srgbClr val="FFFF00"/>
                </a:solidFill>
                <a:latin typeface="Arial"/>
                <a:cs typeface="Arial"/>
              </a:rPr>
              <a:t>л</a:t>
            </a:r>
            <a:r>
              <a:rPr sz="1600" b="1" spc="-10" dirty="0" smtClean="0">
                <a:solidFill>
                  <a:srgbClr val="FFFF00"/>
                </a:solidFill>
                <a:latin typeface="Arial"/>
                <a:cs typeface="Arial"/>
              </a:rPr>
              <a:t>юпка</a:t>
            </a:r>
            <a:r>
              <a:rPr sz="1600" b="1" spc="35" dirty="0" smtClean="0">
                <a:solidFill>
                  <a:srgbClr val="FFFF00"/>
                </a:solidFill>
                <a:latin typeface="Arial"/>
                <a:cs typeface="Arial"/>
              </a:rPr>
              <a:t> </a:t>
            </a:r>
            <a:r>
              <a:rPr sz="1600" b="1" spc="-50" dirty="0" smtClean="0">
                <a:solidFill>
                  <a:srgbClr val="FFFF00"/>
                </a:solidFill>
                <a:latin typeface="Arial"/>
                <a:cs typeface="Arial"/>
              </a:rPr>
              <a:t>о</a:t>
            </a:r>
            <a:r>
              <a:rPr sz="1600" b="1" spc="-25" dirty="0" smtClean="0">
                <a:solidFill>
                  <a:srgbClr val="FFFF00"/>
                </a:solidFill>
                <a:latin typeface="Arial"/>
                <a:cs typeface="Arial"/>
              </a:rPr>
              <a:t>т</a:t>
            </a:r>
            <a:r>
              <a:rPr sz="1600" b="1" spc="-15" dirty="0" smtClean="0">
                <a:solidFill>
                  <a:srgbClr val="FFFF00"/>
                </a:solidFill>
                <a:latin typeface="Arial"/>
                <a:cs typeface="Arial"/>
              </a:rPr>
              <a:t>кры</a:t>
            </a:r>
            <a:r>
              <a:rPr sz="1600" b="1" spc="-50" dirty="0" smtClean="0">
                <a:solidFill>
                  <a:srgbClr val="FFFF00"/>
                </a:solidFill>
                <a:latin typeface="Arial"/>
                <a:cs typeface="Arial"/>
              </a:rPr>
              <a:t>т</a:t>
            </a:r>
            <a:r>
              <a:rPr sz="1600" b="1" spc="-10" dirty="0" smtClean="0">
                <a:solidFill>
                  <a:srgbClr val="FFFF00"/>
                </a:solidFill>
                <a:latin typeface="Arial"/>
                <a:cs typeface="Arial"/>
              </a:rPr>
              <a:t>о</a:t>
            </a:r>
            <a:r>
              <a:rPr sz="1600" b="1" spc="-45" dirty="0" smtClean="0">
                <a:solidFill>
                  <a:srgbClr val="FFFF00"/>
                </a:solidFill>
                <a:latin typeface="Arial"/>
                <a:cs typeface="Arial"/>
              </a:rPr>
              <a:t>г</a:t>
            </a:r>
            <a:r>
              <a:rPr sz="1600" b="1" spc="-10" dirty="0" smtClean="0">
                <a:solidFill>
                  <a:srgbClr val="FFFF00"/>
                </a:solidFill>
                <a:latin typeface="Arial"/>
                <a:cs typeface="Arial"/>
              </a:rPr>
              <a:t>о</a:t>
            </a:r>
            <a:r>
              <a:rPr sz="1600" b="1" spc="40" dirty="0" smtClean="0">
                <a:solidFill>
                  <a:srgbClr val="FFFF00"/>
                </a:solidFill>
                <a:latin typeface="Arial"/>
                <a:cs typeface="Arial"/>
              </a:rPr>
              <a:t> </a:t>
            </a:r>
            <a:r>
              <a:rPr sz="1600" b="1" spc="-25" dirty="0" smtClean="0">
                <a:solidFill>
                  <a:srgbClr val="FFFF00"/>
                </a:solidFill>
                <a:latin typeface="Arial"/>
                <a:cs typeface="Arial"/>
              </a:rPr>
              <a:t>т</a:t>
            </a:r>
            <a:r>
              <a:rPr sz="1600" b="1" spc="-10" dirty="0" smtClean="0">
                <a:solidFill>
                  <a:srgbClr val="FFFF00"/>
                </a:solidFill>
                <a:latin typeface="Arial"/>
                <a:cs typeface="Arial"/>
              </a:rPr>
              <a:t>ипа</a:t>
            </a:r>
            <a:endParaRPr sz="1600">
              <a:latin typeface="Arial"/>
              <a:cs typeface="Arial"/>
            </a:endParaRPr>
          </a:p>
        </p:txBody>
      </p:sp>
      <p:sp>
        <p:nvSpPr>
          <p:cNvPr id="30" name="object 30"/>
          <p:cNvSpPr/>
          <p:nvPr/>
        </p:nvSpPr>
        <p:spPr>
          <a:xfrm>
            <a:off x="4131817" y="4193946"/>
            <a:ext cx="4769230" cy="338556"/>
          </a:xfrm>
          <a:custGeom>
            <a:avLst/>
            <a:gdLst/>
            <a:ahLst/>
            <a:cxnLst/>
            <a:rect l="l" t="t" r="r" b="b"/>
            <a:pathLst>
              <a:path w="4769231" h="338556">
                <a:moveTo>
                  <a:pt x="0" y="338556"/>
                </a:moveTo>
                <a:lnTo>
                  <a:pt x="4769230" y="338556"/>
                </a:lnTo>
                <a:lnTo>
                  <a:pt x="4769230" y="0"/>
                </a:lnTo>
                <a:lnTo>
                  <a:pt x="0" y="0"/>
                </a:lnTo>
                <a:lnTo>
                  <a:pt x="0" y="338556"/>
                </a:lnTo>
                <a:close/>
              </a:path>
            </a:pathLst>
          </a:custGeom>
          <a:solidFill>
            <a:srgbClr val="909090"/>
          </a:solidFill>
        </p:spPr>
        <p:txBody>
          <a:bodyPr wrap="square" lIns="0" tIns="0" rIns="0" bIns="0" rtlCol="0">
            <a:noAutofit/>
          </a:bodyPr>
          <a:lstStyle/>
          <a:p>
            <a:endParaRPr/>
          </a:p>
        </p:txBody>
      </p:sp>
      <p:sp>
        <p:nvSpPr>
          <p:cNvPr id="31" name="object 31"/>
          <p:cNvSpPr/>
          <p:nvPr/>
        </p:nvSpPr>
        <p:spPr>
          <a:xfrm>
            <a:off x="5381244" y="4172711"/>
            <a:ext cx="2295144" cy="341375"/>
          </a:xfrm>
          <a:prstGeom prst="rect">
            <a:avLst/>
          </a:prstGeom>
          <a:blipFill>
            <a:blip r:embed="rId16" cstate="print"/>
            <a:stretch>
              <a:fillRect/>
            </a:stretch>
          </a:blipFill>
        </p:spPr>
        <p:txBody>
          <a:bodyPr wrap="square" lIns="0" tIns="0" rIns="0" bIns="0" rtlCol="0">
            <a:noAutofit/>
          </a:bodyPr>
          <a:lstStyle/>
          <a:p>
            <a:endParaRPr/>
          </a:p>
        </p:txBody>
      </p:sp>
      <p:sp>
        <p:nvSpPr>
          <p:cNvPr id="32" name="object 32"/>
          <p:cNvSpPr txBox="1"/>
          <p:nvPr/>
        </p:nvSpPr>
        <p:spPr>
          <a:xfrm>
            <a:off x="5497448" y="4235577"/>
            <a:ext cx="2041525" cy="254635"/>
          </a:xfrm>
          <a:prstGeom prst="rect">
            <a:avLst/>
          </a:prstGeom>
        </p:spPr>
        <p:txBody>
          <a:bodyPr vert="horz" wrap="square" lIns="0" tIns="0" rIns="0" bIns="0" rtlCol="0">
            <a:noAutofit/>
          </a:bodyPr>
          <a:lstStyle/>
          <a:p>
            <a:pPr marL="12700">
              <a:lnSpc>
                <a:spcPct val="100000"/>
              </a:lnSpc>
            </a:pPr>
            <a:r>
              <a:rPr sz="1600" b="1" spc="-10" dirty="0" smtClean="0">
                <a:solidFill>
                  <a:srgbClr val="FFFF00"/>
                </a:solidFill>
                <a:latin typeface="Arial"/>
                <a:cs typeface="Arial"/>
              </a:rPr>
              <a:t>Спа</a:t>
            </a:r>
            <a:r>
              <a:rPr sz="1600" b="1" spc="5" dirty="0" smtClean="0">
                <a:solidFill>
                  <a:srgbClr val="FFFF00"/>
                </a:solidFill>
                <a:latin typeface="Arial"/>
                <a:cs typeface="Arial"/>
              </a:rPr>
              <a:t>с</a:t>
            </a:r>
            <a:r>
              <a:rPr sz="1600" b="1" spc="-10" dirty="0" smtClean="0">
                <a:solidFill>
                  <a:srgbClr val="FFFF00"/>
                </a:solidFill>
                <a:latin typeface="Arial"/>
                <a:cs typeface="Arial"/>
              </a:rPr>
              <a:t>а</a:t>
            </a:r>
            <a:r>
              <a:rPr sz="1600" b="1" spc="-25" dirty="0" smtClean="0">
                <a:solidFill>
                  <a:srgbClr val="FFFF00"/>
                </a:solidFill>
                <a:latin typeface="Arial"/>
                <a:cs typeface="Arial"/>
              </a:rPr>
              <a:t>т</a:t>
            </a:r>
            <a:r>
              <a:rPr sz="1600" b="1" spc="-10" dirty="0" smtClean="0">
                <a:solidFill>
                  <a:srgbClr val="FFFF00"/>
                </a:solidFill>
                <a:latin typeface="Arial"/>
                <a:cs typeface="Arial"/>
              </a:rPr>
              <a:t>е</a:t>
            </a:r>
            <a:r>
              <a:rPr sz="1600" b="1" spc="-20" dirty="0" smtClean="0">
                <a:solidFill>
                  <a:srgbClr val="FFFF00"/>
                </a:solidFill>
                <a:latin typeface="Arial"/>
                <a:cs typeface="Arial"/>
              </a:rPr>
              <a:t>л</a:t>
            </a:r>
            <a:r>
              <a:rPr sz="1600" b="1" spc="-15" dirty="0" smtClean="0">
                <a:solidFill>
                  <a:srgbClr val="FFFF00"/>
                </a:solidFill>
                <a:latin typeface="Arial"/>
                <a:cs typeface="Arial"/>
              </a:rPr>
              <a:t>ьный</a:t>
            </a:r>
            <a:r>
              <a:rPr sz="1600" b="1" spc="10" dirty="0" smtClean="0">
                <a:solidFill>
                  <a:srgbClr val="FFFF00"/>
                </a:solidFill>
                <a:latin typeface="Arial"/>
                <a:cs typeface="Arial"/>
              </a:rPr>
              <a:t> </a:t>
            </a:r>
            <a:r>
              <a:rPr sz="1600" b="1" spc="-10" dirty="0" smtClean="0">
                <a:solidFill>
                  <a:srgbClr val="FFFF00"/>
                </a:solidFill>
                <a:latin typeface="Arial"/>
                <a:cs typeface="Arial"/>
              </a:rPr>
              <a:t>п</a:t>
            </a:r>
            <a:r>
              <a:rPr sz="1600" b="1" spc="-50" dirty="0" smtClean="0">
                <a:solidFill>
                  <a:srgbClr val="FFFF00"/>
                </a:solidFill>
                <a:latin typeface="Arial"/>
                <a:cs typeface="Arial"/>
              </a:rPr>
              <a:t>ло</a:t>
            </a:r>
            <a:r>
              <a:rPr sz="1600" b="1" spc="-10" dirty="0" smtClean="0">
                <a:solidFill>
                  <a:srgbClr val="FFFF00"/>
                </a:solidFill>
                <a:latin typeface="Arial"/>
                <a:cs typeface="Arial"/>
              </a:rPr>
              <a:t>т</a:t>
            </a:r>
            <a:endParaRPr sz="1600">
              <a:latin typeface="Arial"/>
              <a:cs typeface="Arial"/>
            </a:endParaRPr>
          </a:p>
        </p:txBody>
      </p:sp>
      <p:sp>
        <p:nvSpPr>
          <p:cNvPr id="33" name="object 33"/>
          <p:cNvSpPr/>
          <p:nvPr/>
        </p:nvSpPr>
        <p:spPr>
          <a:xfrm>
            <a:off x="4110228" y="4511040"/>
            <a:ext cx="2253996" cy="1950720"/>
          </a:xfrm>
          <a:prstGeom prst="rect">
            <a:avLst/>
          </a:prstGeom>
          <a:blipFill>
            <a:blip r:embed="rId17" cstate="print"/>
            <a:stretch>
              <a:fillRect/>
            </a:stretch>
          </a:blipFill>
        </p:spPr>
        <p:txBody>
          <a:bodyPr wrap="square" lIns="0" tIns="0" rIns="0" bIns="0" rtlCol="0">
            <a:noAutofit/>
          </a:bodyPr>
          <a:lstStyle/>
          <a:p>
            <a:endParaRPr/>
          </a:p>
        </p:txBody>
      </p:sp>
      <p:sp>
        <p:nvSpPr>
          <p:cNvPr id="34" name="object 34"/>
          <p:cNvSpPr/>
          <p:nvPr/>
        </p:nvSpPr>
        <p:spPr>
          <a:xfrm>
            <a:off x="4136390" y="4537925"/>
            <a:ext cx="2148078" cy="1843404"/>
          </a:xfrm>
          <a:prstGeom prst="rect">
            <a:avLst/>
          </a:prstGeom>
          <a:blipFill>
            <a:blip r:embed="rId18" cstate="print"/>
            <a:stretch>
              <a:fillRect/>
            </a:stretch>
          </a:blipFill>
        </p:spPr>
        <p:txBody>
          <a:bodyPr wrap="square" lIns="0" tIns="0" rIns="0" bIns="0" rtlCol="0">
            <a:noAutofit/>
          </a:bodyPr>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452718"/>
            <a:ext cx="7006690" cy="918882"/>
          </a:xfrm>
        </p:spPr>
        <p:txBody>
          <a:bodyPr/>
          <a:lstStyle/>
          <a:p>
            <a:pPr algn="ctr"/>
            <a:r>
              <a:rPr lang="ru-RU" sz="2000" b="1" dirty="0" smtClean="0">
                <a:solidFill>
                  <a:srgbClr val="FFC000"/>
                </a:solidFill>
              </a:rPr>
              <a:t>Ликвидация последствий</a:t>
            </a:r>
            <a:br>
              <a:rPr lang="ru-RU" sz="2000" b="1" dirty="0" smtClean="0">
                <a:solidFill>
                  <a:srgbClr val="FFC000"/>
                </a:solidFill>
              </a:rPr>
            </a:br>
            <a:r>
              <a:rPr lang="ru-RU" sz="2000" b="1" dirty="0" smtClean="0">
                <a:solidFill>
                  <a:srgbClr val="FFC000"/>
                </a:solidFill>
              </a:rPr>
              <a:t>чрезвычайных ситуаций</a:t>
            </a:r>
            <a:br>
              <a:rPr lang="ru-RU" sz="2000" b="1" dirty="0" smtClean="0">
                <a:solidFill>
                  <a:srgbClr val="FFC000"/>
                </a:solidFill>
              </a:rPr>
            </a:br>
            <a:r>
              <a:rPr lang="ru-RU" sz="2000" b="1" dirty="0" smtClean="0">
                <a:solidFill>
                  <a:srgbClr val="FFC000"/>
                </a:solidFill>
              </a:rPr>
              <a:t>на сухопутной территории Арктики</a:t>
            </a:r>
            <a:endParaRPr lang="ru-RU" sz="2000" b="1" dirty="0">
              <a:solidFill>
                <a:srgbClr val="FFC000"/>
              </a:solidFill>
            </a:endParaRPr>
          </a:p>
        </p:txBody>
      </p:sp>
      <p:pic>
        <p:nvPicPr>
          <p:cNvPr id="5" name="Объект 4"/>
          <p:cNvPicPr>
            <a:picLocks noGrp="1" noChangeAspect="1"/>
          </p:cNvPicPr>
          <p:nvPr>
            <p:ph idx="1"/>
          </p:nvPr>
        </p:nvPicPr>
        <p:blipFill>
          <a:blip r:embed="rId2"/>
          <a:stretch>
            <a:fillRect/>
          </a:stretch>
        </p:blipFill>
        <p:spPr>
          <a:xfrm>
            <a:off x="312827" y="1833195"/>
            <a:ext cx="4038600" cy="2479479"/>
          </a:xfrm>
          <a:prstGeom prst="rect">
            <a:avLst/>
          </a:prstGeom>
        </p:spPr>
      </p:pic>
      <p:pic>
        <p:nvPicPr>
          <p:cNvPr id="6" name="Рисунок 5"/>
          <p:cNvPicPr>
            <a:picLocks noChangeAspect="1"/>
          </p:cNvPicPr>
          <p:nvPr/>
        </p:nvPicPr>
        <p:blipFill>
          <a:blip r:embed="rId3"/>
          <a:stretch>
            <a:fillRect/>
          </a:stretch>
        </p:blipFill>
        <p:spPr>
          <a:xfrm>
            <a:off x="4495800" y="1853249"/>
            <a:ext cx="4081606" cy="2496412"/>
          </a:xfrm>
          <a:prstGeom prst="rect">
            <a:avLst/>
          </a:prstGeom>
        </p:spPr>
      </p:pic>
      <p:pic>
        <p:nvPicPr>
          <p:cNvPr id="7" name="Рисунок 6"/>
          <p:cNvPicPr>
            <a:picLocks noChangeAspect="1"/>
          </p:cNvPicPr>
          <p:nvPr/>
        </p:nvPicPr>
        <p:blipFill>
          <a:blip r:embed="rId4"/>
          <a:stretch>
            <a:fillRect/>
          </a:stretch>
        </p:blipFill>
        <p:spPr>
          <a:xfrm>
            <a:off x="304801" y="4332727"/>
            <a:ext cx="4038600" cy="2229101"/>
          </a:xfrm>
          <a:prstGeom prst="rect">
            <a:avLst/>
          </a:prstGeom>
        </p:spPr>
      </p:pic>
      <p:pic>
        <p:nvPicPr>
          <p:cNvPr id="8" name="Рисунок 7"/>
          <p:cNvPicPr>
            <a:picLocks noChangeAspect="1"/>
          </p:cNvPicPr>
          <p:nvPr/>
        </p:nvPicPr>
        <p:blipFill>
          <a:blip r:embed="rId5"/>
          <a:stretch>
            <a:fillRect/>
          </a:stretch>
        </p:blipFill>
        <p:spPr>
          <a:xfrm>
            <a:off x="4495800" y="4349661"/>
            <a:ext cx="4081606" cy="2212167"/>
          </a:xfrm>
          <a:prstGeom prst="rect">
            <a:avLst/>
          </a:prstGeom>
        </p:spPr>
      </p:pic>
      <p:sp>
        <p:nvSpPr>
          <p:cNvPr id="10" name="Прямоугольник 9"/>
          <p:cNvSpPr/>
          <p:nvPr/>
        </p:nvSpPr>
        <p:spPr>
          <a:xfrm>
            <a:off x="7848600" y="727493"/>
            <a:ext cx="441146" cy="369332"/>
          </a:xfrm>
          <a:prstGeom prst="rect">
            <a:avLst/>
          </a:prstGeom>
        </p:spPr>
        <p:txBody>
          <a:bodyPr wrap="square">
            <a:spAutoFit/>
          </a:bodyPr>
          <a:lstStyle/>
          <a:p>
            <a:r>
              <a:rPr lang="ru-RU" b="1" dirty="0" smtClean="0">
                <a:solidFill>
                  <a:schemeClr val="bg1">
                    <a:lumMod val="85000"/>
                    <a:lumOff val="15000"/>
                  </a:schemeClr>
                </a:solidFill>
              </a:rPr>
              <a:t>13</a:t>
            </a:r>
            <a:endParaRPr lang="ru-RU" b="1" dirty="0">
              <a:solidFill>
                <a:schemeClr val="bg1">
                  <a:lumMod val="85000"/>
                  <a:lumOff val="15000"/>
                </a:schemeClr>
              </a:solidFill>
            </a:endParaRPr>
          </a:p>
        </p:txBody>
      </p:sp>
    </p:spTree>
    <p:extLst>
      <p:ext uri="{BB962C8B-B14F-4D97-AF65-F5344CB8AC3E}">
        <p14:creationId xmlns:p14="http://schemas.microsoft.com/office/powerpoint/2010/main" val="233404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kern="0" dirty="0">
                <a:solidFill>
                  <a:srgbClr val="F2662B"/>
                </a:solidFill>
                <a:latin typeface="Calibri"/>
              </a:rPr>
              <a:t>Ликвидация аварийных разливов нефти и нефтепродуктов </a:t>
            </a:r>
            <a:r>
              <a:rPr lang="ru-RU" sz="2800" b="1" kern="0" dirty="0" smtClean="0">
                <a:solidFill>
                  <a:srgbClr val="F2662B"/>
                </a:solidFill>
                <a:latin typeface="Calibri"/>
              </a:rPr>
              <a:t>на сухопутной территории</a:t>
            </a:r>
            <a:endParaRPr lang="ru-RU" dirty="0"/>
          </a:p>
        </p:txBody>
      </p:sp>
      <p:pic>
        <p:nvPicPr>
          <p:cNvPr id="5" name="Объект 4"/>
          <p:cNvPicPr>
            <a:picLocks noGrp="1" noChangeAspect="1"/>
          </p:cNvPicPr>
          <p:nvPr>
            <p:ph sz="half" idx="2"/>
          </p:nvPr>
        </p:nvPicPr>
        <p:blipFill>
          <a:blip r:embed="rId2"/>
          <a:stretch>
            <a:fillRect/>
          </a:stretch>
        </p:blipFill>
        <p:spPr>
          <a:xfrm>
            <a:off x="228600" y="1295400"/>
            <a:ext cx="4572000" cy="3124200"/>
          </a:xfrm>
          <a:prstGeom prst="rect">
            <a:avLst/>
          </a:prstGeom>
        </p:spPr>
      </p:pic>
      <p:sp>
        <p:nvSpPr>
          <p:cNvPr id="4" name="Объект 3"/>
          <p:cNvSpPr>
            <a:spLocks noGrp="1"/>
          </p:cNvSpPr>
          <p:nvPr>
            <p:ph sz="half" idx="3"/>
          </p:nvPr>
        </p:nvSpPr>
        <p:spPr>
          <a:xfrm>
            <a:off x="4648200" y="1577340"/>
            <a:ext cx="4038599" cy="4975860"/>
          </a:xfrm>
        </p:spPr>
        <p:txBody>
          <a:bodyPr/>
          <a:lstStyle/>
          <a:p>
            <a:r>
              <a:rPr lang="ru-RU" sz="1200" b="1" dirty="0" smtClean="0">
                <a:solidFill>
                  <a:srgbClr val="FFC000"/>
                </a:solidFill>
              </a:rPr>
              <a:t>В настоящее время в Государственной Думе готовится к рассмотрению в втором чтении  проект </a:t>
            </a:r>
            <a:r>
              <a:rPr lang="ru-RU" sz="1200" b="1" dirty="0">
                <a:solidFill>
                  <a:srgbClr val="FFC000"/>
                </a:solidFill>
              </a:rPr>
              <a:t>федерального </a:t>
            </a:r>
            <a:r>
              <a:rPr lang="ru-RU" sz="1200" b="1" dirty="0" smtClean="0">
                <a:solidFill>
                  <a:srgbClr val="FFC000"/>
                </a:solidFill>
              </a:rPr>
              <a:t>закона «О </a:t>
            </a:r>
            <a:r>
              <a:rPr lang="ru-RU" sz="1200" b="1" dirty="0">
                <a:solidFill>
                  <a:srgbClr val="FFC000"/>
                </a:solidFill>
              </a:rPr>
              <a:t>внесении изменений в статью 46 </a:t>
            </a:r>
            <a:r>
              <a:rPr lang="ru-RU" sz="1200" b="1" dirty="0" smtClean="0">
                <a:solidFill>
                  <a:srgbClr val="FFC000"/>
                </a:solidFill>
              </a:rPr>
              <a:t>Федерального </a:t>
            </a:r>
            <a:r>
              <a:rPr lang="ru-RU" sz="1200" b="1" dirty="0">
                <a:solidFill>
                  <a:srgbClr val="FFC000"/>
                </a:solidFill>
              </a:rPr>
              <a:t>закона "Об охране окружающей среды" </a:t>
            </a:r>
            <a:r>
              <a:rPr lang="ru-RU" sz="1200" b="1" dirty="0" smtClean="0">
                <a:solidFill>
                  <a:srgbClr val="FFC000"/>
                </a:solidFill>
              </a:rPr>
              <a:t>и </a:t>
            </a:r>
            <a:r>
              <a:rPr lang="ru-RU" sz="1200" b="1" dirty="0">
                <a:solidFill>
                  <a:srgbClr val="FFC000"/>
                </a:solidFill>
              </a:rPr>
              <a:t>отдельные законодательные акты Российской </a:t>
            </a:r>
            <a:r>
              <a:rPr lang="ru-RU" sz="1200" b="1" dirty="0" smtClean="0">
                <a:solidFill>
                  <a:srgbClr val="FFC000"/>
                </a:solidFill>
              </a:rPr>
              <a:t>Федерации», который позволит урегулировать вопросы предупреждения и ликвидации аварийных разливов нефти и нефтепродуктов на сухопутной территории России.</a:t>
            </a:r>
            <a:endParaRPr lang="ru-RU" sz="1200" b="1" dirty="0">
              <a:solidFill>
                <a:srgbClr val="FFC000"/>
              </a:solidFill>
            </a:endParaRPr>
          </a:p>
          <a:p>
            <a:r>
              <a:rPr lang="ru-RU" sz="1200" b="1" dirty="0">
                <a:solidFill>
                  <a:srgbClr val="FFC000"/>
                </a:solidFill>
              </a:rPr>
              <a:t>Для реализации целевых проектов по прикрытию  опасных производственных объектов Арктики от чрезвычайных ситуаций, обусловленных разливами нефти и нефтепродуктов, химически опасных веществ, а также сбору, использованию, обезвреживанию, транспортировке, размещению отходов «ЭКОСПАС» считает необходимым создание Консорциума экологических операций с целью объединения усилий сил и средств для локализации и ликвидации последствий аварийных и чрезвычайных ситуаций в Ледовых условиях под руководством МЧС России </a:t>
            </a:r>
          </a:p>
          <a:p>
            <a:endParaRPr lang="ru-RU" sz="1200" b="1" dirty="0">
              <a:solidFill>
                <a:srgbClr val="FFC000"/>
              </a:solidFill>
            </a:endParaRPr>
          </a:p>
        </p:txBody>
      </p:sp>
      <p:pic>
        <p:nvPicPr>
          <p:cNvPr id="9" name="Рисунок 8"/>
          <p:cNvPicPr>
            <a:picLocks noChangeAspect="1"/>
          </p:cNvPicPr>
          <p:nvPr/>
        </p:nvPicPr>
        <p:blipFill>
          <a:blip r:embed="rId3"/>
          <a:stretch>
            <a:fillRect/>
          </a:stretch>
        </p:blipFill>
        <p:spPr>
          <a:xfrm>
            <a:off x="484710" y="4009464"/>
            <a:ext cx="3746395" cy="2162735"/>
          </a:xfrm>
          <a:prstGeom prst="rect">
            <a:avLst/>
          </a:prstGeom>
        </p:spPr>
      </p:pic>
      <p:sp>
        <p:nvSpPr>
          <p:cNvPr id="10" name="Прямоугольник 9"/>
          <p:cNvSpPr/>
          <p:nvPr/>
        </p:nvSpPr>
        <p:spPr>
          <a:xfrm>
            <a:off x="7892871" y="645697"/>
            <a:ext cx="444352" cy="369332"/>
          </a:xfrm>
          <a:prstGeom prst="rect">
            <a:avLst/>
          </a:prstGeom>
        </p:spPr>
        <p:txBody>
          <a:bodyPr wrap="none">
            <a:spAutoFit/>
          </a:bodyPr>
          <a:lstStyle/>
          <a:p>
            <a:r>
              <a:rPr lang="ru-RU" b="1" dirty="0" smtClean="0">
                <a:solidFill>
                  <a:schemeClr val="tx2">
                    <a:lumMod val="10000"/>
                  </a:schemeClr>
                </a:solidFill>
              </a:rPr>
              <a:t>14</a:t>
            </a:r>
            <a:endParaRPr lang="ru-RU" b="1" dirty="0">
              <a:solidFill>
                <a:schemeClr val="tx2">
                  <a:lumMod val="10000"/>
                </a:schemeClr>
              </a:solidFill>
            </a:endParaRPr>
          </a:p>
        </p:txBody>
      </p:sp>
    </p:spTree>
    <p:extLst>
      <p:ext uri="{BB962C8B-B14F-4D97-AF65-F5344CB8AC3E}">
        <p14:creationId xmlns:p14="http://schemas.microsoft.com/office/powerpoint/2010/main" val="1992898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4710" y="452718"/>
            <a:ext cx="7211490" cy="2178272"/>
          </a:xfrm>
        </p:spPr>
        <p:txBody>
          <a:bodyPr/>
          <a:lstStyle/>
          <a:p>
            <a:r>
              <a:rPr lang="ru-RU" sz="1400" b="1" dirty="0" smtClean="0">
                <a:solidFill>
                  <a:srgbClr val="FF9900"/>
                </a:solidFill>
              </a:rPr>
              <a:t>«</a:t>
            </a:r>
            <a:r>
              <a:rPr lang="ru-RU" sz="1400" b="1" dirty="0" smtClean="0">
                <a:solidFill>
                  <a:srgbClr val="FFC000"/>
                </a:solidFill>
              </a:rPr>
              <a:t>ЭКОСПАС</a:t>
            </a:r>
            <a:r>
              <a:rPr lang="ru-RU" sz="1400" b="1" dirty="0">
                <a:solidFill>
                  <a:srgbClr val="FFC000"/>
                </a:solidFill>
              </a:rPr>
              <a:t>» </a:t>
            </a:r>
            <a:r>
              <a:rPr lang="ru-RU" sz="1400" b="1" dirty="0" smtClean="0">
                <a:solidFill>
                  <a:srgbClr val="FFC000"/>
                </a:solidFill>
              </a:rPr>
              <a:t>- 20 лет </a:t>
            </a:r>
            <a:r>
              <a:rPr lang="ru-RU" sz="1400" b="1" dirty="0" smtClean="0">
                <a:solidFill>
                  <a:schemeClr val="tx1"/>
                </a:solidFill>
              </a:rPr>
              <a:t>на рынке аварийно-спасательных работ, обеспечивает аварийно-спасательную готовность более</a:t>
            </a:r>
            <a:r>
              <a:rPr lang="ru-RU" sz="1400" b="1" dirty="0">
                <a:solidFill>
                  <a:schemeClr val="tx1"/>
                </a:solidFill>
              </a:rPr>
              <a:t>, чем на </a:t>
            </a:r>
            <a:r>
              <a:rPr lang="ru-RU" sz="1400" b="1" dirty="0">
                <a:solidFill>
                  <a:srgbClr val="FFC000"/>
                </a:solidFill>
              </a:rPr>
              <a:t>75 000 </a:t>
            </a:r>
            <a:r>
              <a:rPr lang="ru-RU" sz="1400" b="1" dirty="0">
                <a:solidFill>
                  <a:schemeClr val="tx1"/>
                </a:solidFill>
              </a:rPr>
              <a:t>опасных производственных объектах на всей территории России. </a:t>
            </a:r>
            <a:br>
              <a:rPr lang="ru-RU" sz="1400" b="1" dirty="0">
                <a:solidFill>
                  <a:schemeClr val="tx1"/>
                </a:solidFill>
              </a:rPr>
            </a:br>
            <a:r>
              <a:rPr lang="ru-RU" sz="1400" b="1" dirty="0">
                <a:solidFill>
                  <a:schemeClr val="tx1"/>
                </a:solidFill>
              </a:rPr>
              <a:t>«ЭКОСПАС» </a:t>
            </a:r>
            <a:r>
              <a:rPr lang="ru-RU" sz="1400" b="1" dirty="0" smtClean="0">
                <a:solidFill>
                  <a:schemeClr val="tx1"/>
                </a:solidFill>
              </a:rPr>
              <a:t>работает на таких крупных предприятиях как, </a:t>
            </a:r>
            <a:r>
              <a:rPr lang="ru-RU" sz="1400" b="1" dirty="0">
                <a:solidFill>
                  <a:schemeClr val="tx1"/>
                </a:solidFill>
              </a:rPr>
              <a:t>НК «Роснефть», ОАО «ЛУКОЙЛ», ОАО «</a:t>
            </a:r>
            <a:r>
              <a:rPr lang="ru-RU" sz="1400" b="1" dirty="0" err="1">
                <a:solidFill>
                  <a:schemeClr val="tx1"/>
                </a:solidFill>
              </a:rPr>
              <a:t>Газпромнефть</a:t>
            </a:r>
            <a:r>
              <a:rPr lang="ru-RU" sz="1400" b="1" dirty="0">
                <a:solidFill>
                  <a:schemeClr val="tx1"/>
                </a:solidFill>
              </a:rPr>
              <a:t>», ОАО «Российские железные дороги», «КТК-Р», «Сахалин </a:t>
            </a:r>
            <a:r>
              <a:rPr lang="ru-RU" sz="1400" b="1" dirty="0" err="1">
                <a:solidFill>
                  <a:schemeClr val="tx1"/>
                </a:solidFill>
              </a:rPr>
              <a:t>Энерджи</a:t>
            </a:r>
            <a:r>
              <a:rPr lang="ru-RU" sz="1400" b="1" dirty="0">
                <a:solidFill>
                  <a:schemeClr val="tx1"/>
                </a:solidFill>
              </a:rPr>
              <a:t> </a:t>
            </a:r>
            <a:r>
              <a:rPr lang="ru-RU" sz="1400" b="1" dirty="0" err="1">
                <a:solidFill>
                  <a:schemeClr val="tx1"/>
                </a:solidFill>
              </a:rPr>
              <a:t>Инвестмен</a:t>
            </a:r>
            <a:r>
              <a:rPr lang="ru-RU" sz="1400" b="1" dirty="0">
                <a:solidFill>
                  <a:schemeClr val="tx1"/>
                </a:solidFill>
              </a:rPr>
              <a:t> Компани», «Эксон </a:t>
            </a:r>
            <a:r>
              <a:rPr lang="ru-RU" sz="1400" b="1" dirty="0" err="1">
                <a:solidFill>
                  <a:schemeClr val="tx1"/>
                </a:solidFill>
              </a:rPr>
              <a:t>Нефтегаз</a:t>
            </a:r>
            <a:r>
              <a:rPr lang="ru-RU" sz="1400" b="1" dirty="0">
                <a:solidFill>
                  <a:schemeClr val="tx1"/>
                </a:solidFill>
              </a:rPr>
              <a:t>», ЗАО «СЗФК», АО «АПАТИТ», ЗАО «Каспийский трубопроводный консорциум», АО «НК-</a:t>
            </a:r>
            <a:r>
              <a:rPr lang="ru-RU" sz="1400" b="1" dirty="0" err="1">
                <a:solidFill>
                  <a:schemeClr val="tx1"/>
                </a:solidFill>
              </a:rPr>
              <a:t>Русснефть</a:t>
            </a:r>
            <a:r>
              <a:rPr lang="ru-RU" sz="1400" b="1" dirty="0">
                <a:solidFill>
                  <a:schemeClr val="tx1"/>
                </a:solidFill>
              </a:rPr>
              <a:t>, Независимая нефтегазовая компания, ПАО «Татнефть», </a:t>
            </a:r>
            <a:r>
              <a:rPr lang="ru-RU" sz="1400" b="1" dirty="0" err="1">
                <a:solidFill>
                  <a:schemeClr val="tx1"/>
                </a:solidFill>
              </a:rPr>
              <a:t>Росатом</a:t>
            </a:r>
            <a:r>
              <a:rPr lang="ru-RU" sz="1400" b="1" dirty="0">
                <a:solidFill>
                  <a:schemeClr val="tx1"/>
                </a:solidFill>
              </a:rPr>
              <a:t>, ПАО «</a:t>
            </a:r>
            <a:r>
              <a:rPr lang="ru-RU" sz="1400" b="1" dirty="0" err="1">
                <a:solidFill>
                  <a:schemeClr val="tx1"/>
                </a:solidFill>
              </a:rPr>
              <a:t>Новатэк</a:t>
            </a:r>
            <a:r>
              <a:rPr lang="ru-RU" sz="1400" b="1" dirty="0">
                <a:solidFill>
                  <a:schemeClr val="tx1"/>
                </a:solidFill>
              </a:rPr>
              <a:t>», ПАО «</a:t>
            </a:r>
            <a:r>
              <a:rPr lang="ru-RU" sz="1400" b="1" dirty="0" err="1">
                <a:solidFill>
                  <a:schemeClr val="tx1"/>
                </a:solidFill>
              </a:rPr>
              <a:t>РусГидро</a:t>
            </a:r>
            <a:r>
              <a:rPr lang="ru-RU" sz="1400" b="1" dirty="0">
                <a:solidFill>
                  <a:schemeClr val="tx1"/>
                </a:solidFill>
              </a:rPr>
              <a:t>», ПАО АНК «</a:t>
            </a:r>
            <a:r>
              <a:rPr lang="ru-RU" sz="1400" b="1" dirty="0" err="1">
                <a:solidFill>
                  <a:schemeClr val="tx1"/>
                </a:solidFill>
              </a:rPr>
              <a:t>Башнефть</a:t>
            </a:r>
            <a:r>
              <a:rPr lang="ru-RU" sz="1400" b="1" dirty="0">
                <a:solidFill>
                  <a:schemeClr val="tx1"/>
                </a:solidFill>
              </a:rPr>
              <a:t>», ПАО «</a:t>
            </a:r>
            <a:r>
              <a:rPr lang="ru-RU" sz="1400" b="1" dirty="0" err="1">
                <a:solidFill>
                  <a:schemeClr val="tx1"/>
                </a:solidFill>
              </a:rPr>
              <a:t>Квадра</a:t>
            </a:r>
            <a:r>
              <a:rPr lang="ru-RU" sz="1400" b="1" dirty="0" smtClean="0">
                <a:solidFill>
                  <a:schemeClr val="tx1"/>
                </a:solidFill>
              </a:rPr>
              <a:t>»,</a:t>
            </a:r>
            <a:r>
              <a:rPr lang="ru-RU" sz="1400" b="1" dirty="0" err="1" smtClean="0">
                <a:solidFill>
                  <a:schemeClr val="tx1"/>
                </a:solidFill>
              </a:rPr>
              <a:t>ПАО«Россети</a:t>
            </a:r>
            <a:r>
              <a:rPr lang="ru-RU" sz="1400" b="1" dirty="0" smtClean="0">
                <a:solidFill>
                  <a:schemeClr val="tx1"/>
                </a:solidFill>
              </a:rPr>
              <a:t>» и др.</a:t>
            </a:r>
            <a:r>
              <a:rPr lang="ru-RU" sz="1400" b="1" dirty="0">
                <a:solidFill>
                  <a:schemeClr val="tx1"/>
                </a:solidFill>
              </a:rPr>
              <a:t/>
            </a:r>
            <a:br>
              <a:rPr lang="ru-RU" sz="1400" b="1" dirty="0">
                <a:solidFill>
                  <a:schemeClr val="tx1"/>
                </a:solidFill>
              </a:rPr>
            </a:br>
            <a:r>
              <a:rPr lang="ru-RU" sz="1400" b="1" dirty="0" smtClean="0">
                <a:solidFill>
                  <a:schemeClr val="tx1"/>
                </a:solidFill>
              </a:rPr>
              <a:t/>
            </a:r>
            <a:br>
              <a:rPr lang="ru-RU" sz="1400" b="1" dirty="0" smtClean="0">
                <a:solidFill>
                  <a:schemeClr val="tx1"/>
                </a:solidFill>
              </a:rPr>
            </a:br>
            <a:r>
              <a:rPr lang="ru-RU" sz="1400" dirty="0"/>
              <a:t/>
            </a:r>
            <a:br>
              <a:rPr lang="ru-RU" sz="1400" dirty="0"/>
            </a:br>
            <a:endParaRPr lang="ru-RU" sz="1400" dirty="0"/>
          </a:p>
        </p:txBody>
      </p:sp>
      <p:pic>
        <p:nvPicPr>
          <p:cNvPr id="5" name="Объект 4"/>
          <p:cNvPicPr>
            <a:picLocks noGrp="1" noChangeAspect="1"/>
          </p:cNvPicPr>
          <p:nvPr>
            <p:ph sz="half" idx="2"/>
          </p:nvPr>
        </p:nvPicPr>
        <p:blipFill>
          <a:blip r:embed="rId2"/>
          <a:stretch>
            <a:fillRect/>
          </a:stretch>
        </p:blipFill>
        <p:spPr>
          <a:xfrm>
            <a:off x="381000" y="2993794"/>
            <a:ext cx="4419600" cy="3254605"/>
          </a:xfrm>
          <a:prstGeom prst="rect">
            <a:avLst/>
          </a:prstGeom>
        </p:spPr>
      </p:pic>
      <p:pic>
        <p:nvPicPr>
          <p:cNvPr id="7" name="Объект 6"/>
          <p:cNvPicPr>
            <a:picLocks noGrp="1" noChangeAspect="1"/>
          </p:cNvPicPr>
          <p:nvPr>
            <p:ph sz="half" idx="3"/>
          </p:nvPr>
        </p:nvPicPr>
        <p:blipFill>
          <a:blip r:embed="rId3"/>
          <a:stretch>
            <a:fillRect/>
          </a:stretch>
        </p:blipFill>
        <p:spPr>
          <a:xfrm>
            <a:off x="4648200" y="2743200"/>
            <a:ext cx="4572000" cy="3868003"/>
          </a:xfrm>
          <a:prstGeom prst="rect">
            <a:avLst/>
          </a:prstGeom>
        </p:spPr>
      </p:pic>
      <p:sp>
        <p:nvSpPr>
          <p:cNvPr id="8" name="Прямоугольник 7"/>
          <p:cNvSpPr/>
          <p:nvPr/>
        </p:nvSpPr>
        <p:spPr>
          <a:xfrm>
            <a:off x="7848600" y="762000"/>
            <a:ext cx="444352" cy="369332"/>
          </a:xfrm>
          <a:prstGeom prst="rect">
            <a:avLst/>
          </a:prstGeom>
        </p:spPr>
        <p:txBody>
          <a:bodyPr wrap="none">
            <a:spAutoFit/>
          </a:bodyPr>
          <a:lstStyle/>
          <a:p>
            <a:r>
              <a:rPr lang="ru-RU" b="1" dirty="0" smtClean="0">
                <a:solidFill>
                  <a:schemeClr val="bg2"/>
                </a:solidFill>
              </a:rPr>
              <a:t>15</a:t>
            </a:r>
            <a:endParaRPr lang="ru-RU" b="1" dirty="0">
              <a:solidFill>
                <a:schemeClr val="bg2"/>
              </a:solidFill>
            </a:endParaRPr>
          </a:p>
        </p:txBody>
      </p:sp>
    </p:spTree>
    <p:extLst>
      <p:ext uri="{BB962C8B-B14F-4D97-AF65-F5344CB8AC3E}">
        <p14:creationId xmlns:p14="http://schemas.microsoft.com/office/powerpoint/2010/main" val="593325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2"/>
          </p:nvPr>
        </p:nvSpPr>
        <p:spPr>
          <a:xfrm>
            <a:off x="457200" y="2438400"/>
            <a:ext cx="3977640" cy="3665220"/>
          </a:xfrm>
        </p:spPr>
        <p:txBody>
          <a:bodyPr/>
          <a:lstStyle/>
          <a:p>
            <a:pPr marL="0" indent="0">
              <a:buNone/>
            </a:pPr>
            <a:r>
              <a:rPr lang="ru-RU" sz="1200" dirty="0"/>
              <a:t>Деятельность по предотвращению экологических катастроф, оздоровлению окружающей среды, предупреждению и ликвидации последствий аварий и чрезвычайных ситуаций является одной из основных функций профессиональных аварийно-спасательных формирований. </a:t>
            </a:r>
          </a:p>
          <a:p>
            <a:pPr marL="0" indent="0">
              <a:buNone/>
            </a:pPr>
            <a:r>
              <a:rPr lang="ru-RU" sz="1200" dirty="0"/>
              <a:t>Наряду с Министерством обороны Российской Федерации и МЧС России, такие формирования выходят за полярный круг. Выполняя задачи, поставленные Президентом Российской Федерации и Правительством Российской Федерации по безопасному освоению Арктики, был создан Первый арктический центр </a:t>
            </a:r>
            <a:r>
              <a:rPr lang="ru-RU" sz="1200" dirty="0" err="1"/>
              <a:t>ЭКОСПАСа</a:t>
            </a:r>
            <a:r>
              <a:rPr lang="ru-RU" sz="1200" dirty="0"/>
              <a:t>, который работает в тесном взаимодействии с «Ассоциацией полярников», Русским географическим обществом и «Национальной ассоциацией спасательных и экологических операций». Происходит постоянный обмен опытом и плодотворное сотрудничество. </a:t>
            </a:r>
          </a:p>
          <a:p>
            <a:endParaRPr lang="ru-RU" sz="1200" dirty="0"/>
          </a:p>
        </p:txBody>
      </p:sp>
      <p:sp>
        <p:nvSpPr>
          <p:cNvPr id="4" name="Объект 3"/>
          <p:cNvSpPr>
            <a:spLocks noGrp="1"/>
          </p:cNvSpPr>
          <p:nvPr>
            <p:ph sz="half" idx="3"/>
          </p:nvPr>
        </p:nvSpPr>
        <p:spPr>
          <a:xfrm>
            <a:off x="4323644" y="1383597"/>
            <a:ext cx="4378396" cy="5280660"/>
          </a:xfrm>
        </p:spPr>
        <p:txBody>
          <a:bodyPr/>
          <a:lstStyle/>
          <a:p>
            <a:r>
              <a:rPr lang="ru-RU" sz="1200" dirty="0"/>
              <a:t>Проблемы обеспечения экологической безопасности более масштабны и выходят за пределы территориального расположения опасного производственного объекта. В этом регионе – это задача не только регионального, но и федерального уровня. </a:t>
            </a:r>
          </a:p>
          <a:p>
            <a:r>
              <a:rPr lang="ru-RU" sz="1200" dirty="0"/>
              <a:t>Поэтому одним из основных аспектов деятельности в области обеспечения безопасности Арктического региона должна стать тесное взаимодействие и грамотная политика государства, которые регулируются нормами законодательства. </a:t>
            </a:r>
          </a:p>
          <a:p>
            <a:r>
              <a:rPr lang="ru-RU" sz="1200" dirty="0" smtClean="0"/>
              <a:t>Вопросы </a:t>
            </a:r>
            <a:r>
              <a:rPr lang="ru-RU" sz="1200" dirty="0"/>
              <a:t>ликвидации накопленного экологического ущерба а Арктической зоне России вследствие аварийных разливов нефти. Как общественная организация, включающая в себя представителей аварийно-спасательных и экологических организаций считаем необходимым уделять этому вопросу особое внимание, в том числе в части обеспечения экологической безопасности в Арктическом регионе на высоком уровне, соответствующему всем нормам и требованиями международного законодательства. </a:t>
            </a:r>
          </a:p>
          <a:p>
            <a:r>
              <a:rPr lang="ru-RU" sz="1600" b="1" dirty="0">
                <a:solidFill>
                  <a:srgbClr val="FFFF00"/>
                </a:solidFill>
              </a:rPr>
              <a:t>Ведь за Арктикой – наше будущее!</a:t>
            </a:r>
          </a:p>
          <a:p>
            <a:endParaRPr lang="ru-RU" sz="1200" dirty="0"/>
          </a:p>
        </p:txBody>
      </p:sp>
      <p:sp>
        <p:nvSpPr>
          <p:cNvPr id="2" name="Номер слайда 1"/>
          <p:cNvSpPr>
            <a:spLocks noGrp="1"/>
          </p:cNvSpPr>
          <p:nvPr>
            <p:ph type="sldNum" sz="quarter" idx="7"/>
          </p:nvPr>
        </p:nvSpPr>
        <p:spPr/>
        <p:txBody>
          <a:bodyPr/>
          <a:lstStyle/>
          <a:p>
            <a:pPr marL="25400">
              <a:lnSpc>
                <a:spcPct val="100000"/>
              </a:lnSpc>
            </a:pPr>
            <a:fld id="{81D60167-4931-47E6-BA6A-407CBD079E47}" type="slidenum">
              <a:rPr lang="ru-RU" sz="2000" b="1" spc="-10" smtClean="0">
                <a:solidFill>
                  <a:srgbClr val="002060"/>
                </a:solidFill>
                <a:latin typeface="Arial"/>
                <a:cs typeface="Arial"/>
              </a:rPr>
              <a:t>16</a:t>
            </a:fld>
            <a:endParaRPr lang="ru-RU" sz="2000" b="1" dirty="0">
              <a:solidFill>
                <a:srgbClr val="002060"/>
              </a:solidFill>
              <a:latin typeface="Arial"/>
              <a:cs typeface="Arial"/>
            </a:endParaRPr>
          </a:p>
        </p:txBody>
      </p:sp>
      <p:pic>
        <p:nvPicPr>
          <p:cNvPr id="5" name="Рисунок 4"/>
          <p:cNvPicPr>
            <a:picLocks noChangeAspect="1"/>
          </p:cNvPicPr>
          <p:nvPr/>
        </p:nvPicPr>
        <p:blipFill>
          <a:blip r:embed="rId3"/>
          <a:stretch>
            <a:fillRect/>
          </a:stretch>
        </p:blipFill>
        <p:spPr>
          <a:xfrm>
            <a:off x="381000" y="152400"/>
            <a:ext cx="2209800" cy="2057400"/>
          </a:xfrm>
          <a:prstGeom prst="rect">
            <a:avLst/>
          </a:prstGeom>
        </p:spPr>
      </p:pic>
      <p:pic>
        <p:nvPicPr>
          <p:cNvPr id="7" name="Рисунок 6"/>
          <p:cNvPicPr>
            <a:picLocks noChangeAspect="1"/>
          </p:cNvPicPr>
          <p:nvPr/>
        </p:nvPicPr>
        <p:blipFill>
          <a:blip r:embed="rId4"/>
          <a:stretch>
            <a:fillRect/>
          </a:stretch>
        </p:blipFill>
        <p:spPr>
          <a:xfrm>
            <a:off x="2438400" y="152401"/>
            <a:ext cx="2133601" cy="2057400"/>
          </a:xfrm>
          <a:prstGeom prst="rect">
            <a:avLst/>
          </a:prstGeom>
        </p:spPr>
      </p:pic>
    </p:spTree>
    <p:extLst>
      <p:ext uri="{BB962C8B-B14F-4D97-AF65-F5344CB8AC3E}">
        <p14:creationId xmlns:p14="http://schemas.microsoft.com/office/powerpoint/2010/main" val="1121555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429255" y="2758439"/>
            <a:ext cx="4806696" cy="2215895"/>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txBox="1"/>
          <p:nvPr/>
        </p:nvSpPr>
        <p:spPr>
          <a:xfrm>
            <a:off x="838200" y="3429000"/>
            <a:ext cx="7315200" cy="2286000"/>
          </a:xfrm>
          <a:prstGeom prst="rect">
            <a:avLst/>
          </a:prstGeom>
        </p:spPr>
        <p:txBody>
          <a:bodyPr vert="horz" wrap="square" lIns="0" tIns="0" rIns="0" bIns="0" rtlCol="0">
            <a:noAutofit/>
          </a:bodyPr>
          <a:lstStyle/>
          <a:p>
            <a:pPr marL="1270" algn="ctr">
              <a:lnSpc>
                <a:spcPct val="100000"/>
              </a:lnSpc>
            </a:pPr>
            <a:r>
              <a:rPr lang="ru-RU" sz="3600" dirty="0" smtClean="0">
                <a:solidFill>
                  <a:srgbClr val="FFC000"/>
                </a:solidFill>
                <a:latin typeface="Arial"/>
                <a:cs typeface="Arial"/>
              </a:rPr>
              <a:t>СПАСИБО ЗА ВНИМАНИЕ!</a:t>
            </a:r>
          </a:p>
          <a:p>
            <a:pPr marL="1270" algn="ctr">
              <a:lnSpc>
                <a:spcPct val="100000"/>
              </a:lnSpc>
            </a:pPr>
            <a:endParaRPr lang="ru-RU" sz="3600" dirty="0">
              <a:solidFill>
                <a:srgbClr val="FFC000"/>
              </a:solidFill>
              <a:latin typeface="Arial"/>
              <a:cs typeface="Arial"/>
            </a:endParaRPr>
          </a:p>
          <a:p>
            <a:pPr marL="1270" algn="ctr">
              <a:lnSpc>
                <a:spcPct val="100000"/>
              </a:lnSpc>
            </a:pPr>
            <a:endParaRPr lang="ru-RU" sz="3600" dirty="0" smtClean="0">
              <a:solidFill>
                <a:srgbClr val="FFC000"/>
              </a:solidFill>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Заголовок 13"/>
          <p:cNvSpPr>
            <a:spLocks noGrp="1"/>
          </p:cNvSpPr>
          <p:nvPr>
            <p:ph type="title"/>
          </p:nvPr>
        </p:nvSpPr>
        <p:spPr>
          <a:xfrm>
            <a:off x="1066800" y="0"/>
            <a:ext cx="6553200" cy="1142999"/>
          </a:xfrm>
        </p:spPr>
        <p:style>
          <a:lnRef idx="1">
            <a:schemeClr val="accent5"/>
          </a:lnRef>
          <a:fillRef idx="3">
            <a:schemeClr val="accent5"/>
          </a:fillRef>
          <a:effectRef idx="2">
            <a:schemeClr val="accent5"/>
          </a:effectRef>
          <a:fontRef idx="minor">
            <a:schemeClr val="lt1"/>
          </a:fontRef>
        </p:style>
        <p:txBody>
          <a:bodyPr>
            <a:normAutofit fontScale="90000"/>
          </a:bodyPr>
          <a:lstStyle/>
          <a:p>
            <a:pPr algn="ctr"/>
            <a:r>
              <a:rPr lang="ru-RU" sz="2400" b="1" dirty="0" smtClean="0">
                <a:solidFill>
                  <a:srgbClr val="C00000"/>
                </a:solidFill>
                <a:latin typeface="Arial" panose="020B0604020202020204" pitchFamily="34" charset="0"/>
                <a:cs typeface="Arial" panose="020B0604020202020204" pitchFamily="34" charset="0"/>
              </a:rPr>
              <a:t>Обеспечение экологической безопасности – основная задача, необходимая для успешного  развития Арктики</a:t>
            </a:r>
            <a:endParaRPr lang="ru-RU" sz="2400" b="1" dirty="0">
              <a:solidFill>
                <a:srgbClr val="C00000"/>
              </a:solidFill>
              <a:latin typeface="Arial" panose="020B0604020202020204" pitchFamily="34" charset="0"/>
              <a:cs typeface="Arial" panose="020B0604020202020204" pitchFamily="34" charset="0"/>
            </a:endParaRPr>
          </a:p>
        </p:txBody>
      </p:sp>
      <p:sp>
        <p:nvSpPr>
          <p:cNvPr id="3" name="Текст 2"/>
          <p:cNvSpPr>
            <a:spLocks noGrp="1"/>
          </p:cNvSpPr>
          <p:nvPr>
            <p:ph idx="4294967295"/>
          </p:nvPr>
        </p:nvSpPr>
        <p:spPr>
          <a:xfrm>
            <a:off x="161853" y="1370714"/>
            <a:ext cx="8563673" cy="3048000"/>
          </a:xfrm>
        </p:spPr>
        <p:txBody>
          <a:bodyPr>
            <a:normAutofit fontScale="85000" lnSpcReduction="10000"/>
          </a:bodyPr>
          <a:lstStyle/>
          <a:p>
            <a:pPr marL="0" indent="0" algn="just">
              <a:buNone/>
            </a:pPr>
            <a:r>
              <a:rPr lang="ru-RU" sz="1800" b="1" dirty="0" smtClean="0">
                <a:solidFill>
                  <a:schemeClr val="accent1">
                    <a:lumMod val="75000"/>
                  </a:schemeClr>
                </a:solidFill>
              </a:rPr>
              <a:t>«В </a:t>
            </a:r>
            <a:r>
              <a:rPr lang="ru-RU" sz="1800" b="1" dirty="0">
                <a:solidFill>
                  <a:schemeClr val="accent1">
                    <a:lumMod val="75000"/>
                  </a:schemeClr>
                </a:solidFill>
              </a:rPr>
              <a:t>Арктическом регионе сосредоточены значительные запасы полезных ископаемых и энергоресурсов, через него проходит Северный морской путь - кратчайший судоходный маршрут, соединяющий Европу с Дальним Востоком и странами АТР. А природные процессы, происходящие здесь, прямо влияют на климатическую и экологическую ситуацию на всей планете. Россия, почти треть территории которой составляют районы Крайнего Севера, несет особую ответственность за Арктику. Поэтому среди наших приоритетов в арктической зоне - обеспечение баланса между активной хозяйственной деятельностью и сохранением уникальной окружающей среды, бережное отношение к культуре и традиционному образу жизни коренных малочисленных народов. И, конечно, мы последовательно выступаем за укрепление взаимодействия с государствами-членами Арктического совета по всем </a:t>
            </a:r>
            <a:r>
              <a:rPr lang="ru-RU" sz="1800" b="1" dirty="0" smtClean="0">
                <a:solidFill>
                  <a:schemeClr val="accent1">
                    <a:lumMod val="75000"/>
                  </a:schemeClr>
                </a:solidFill>
              </a:rPr>
              <a:t>направлениям».</a:t>
            </a:r>
          </a:p>
          <a:p>
            <a:pPr marL="0" indent="0" algn="r">
              <a:buNone/>
            </a:pPr>
            <a:r>
              <a:rPr lang="ru-RU" sz="1800" b="1" dirty="0" err="1" smtClean="0">
                <a:solidFill>
                  <a:schemeClr val="accent1">
                    <a:lumMod val="75000"/>
                  </a:schemeClr>
                </a:solidFill>
              </a:rPr>
              <a:t>В.В.Путин</a:t>
            </a:r>
            <a:endParaRPr lang="ru-RU" sz="1800" b="1" dirty="0" smtClean="0">
              <a:solidFill>
                <a:schemeClr val="accent1">
                  <a:lumMod val="75000"/>
                </a:schemeClr>
              </a:solidFill>
            </a:endParaRPr>
          </a:p>
          <a:p>
            <a:endParaRPr lang="ru-RU" dirty="0"/>
          </a:p>
        </p:txBody>
      </p:sp>
      <p:pic>
        <p:nvPicPr>
          <p:cNvPr id="8" name="Рисунок 7"/>
          <p:cNvPicPr>
            <a:picLocks noChangeAspect="1"/>
          </p:cNvPicPr>
          <p:nvPr/>
        </p:nvPicPr>
        <p:blipFill>
          <a:blip r:embed="rId3"/>
          <a:stretch>
            <a:fillRect/>
          </a:stretch>
        </p:blipFill>
        <p:spPr>
          <a:xfrm>
            <a:off x="7848600" y="58889"/>
            <a:ext cx="447748" cy="798645"/>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173" y="4420486"/>
            <a:ext cx="4472353" cy="2438400"/>
          </a:xfrm>
          <a:prstGeom prst="rect">
            <a:avLst/>
          </a:prstGeom>
        </p:spPr>
      </p:pic>
      <p:pic>
        <p:nvPicPr>
          <p:cNvPr id="10" name="Рисунок 9"/>
          <p:cNvPicPr>
            <a:picLocks noChangeAspect="1"/>
          </p:cNvPicPr>
          <p:nvPr/>
        </p:nvPicPr>
        <p:blipFill>
          <a:blip r:embed="rId5"/>
          <a:stretch>
            <a:fillRect/>
          </a:stretch>
        </p:blipFill>
        <p:spPr>
          <a:xfrm>
            <a:off x="161853" y="4418714"/>
            <a:ext cx="4087776" cy="2440172"/>
          </a:xfrm>
          <a:prstGeom prst="rect">
            <a:avLst/>
          </a:prstGeom>
        </p:spPr>
      </p:pic>
      <p:sp>
        <p:nvSpPr>
          <p:cNvPr id="11" name="Номер слайда 10"/>
          <p:cNvSpPr>
            <a:spLocks noGrp="1"/>
          </p:cNvSpPr>
          <p:nvPr>
            <p:ph type="sldNum" sz="quarter" idx="12"/>
          </p:nvPr>
        </p:nvSpPr>
        <p:spPr/>
        <p:txBody>
          <a:bodyPr/>
          <a:lstStyle/>
          <a:p>
            <a:pPr marL="25400">
              <a:lnSpc>
                <a:spcPct val="100000"/>
              </a:lnSpc>
            </a:pPr>
            <a:fld id="{81D60167-4931-47E6-BA6A-407CBD079E47}" type="slidenum">
              <a:rPr lang="ru-RU" sz="2000" b="1" spc="-10" smtClean="0">
                <a:solidFill>
                  <a:srgbClr val="002060"/>
                </a:solidFill>
                <a:latin typeface="Arial"/>
                <a:cs typeface="Arial"/>
              </a:rPr>
              <a:t>2</a:t>
            </a:fld>
            <a:endParaRPr lang="ru-RU" sz="2000" b="1">
              <a:solidFill>
                <a:srgbClr val="002060"/>
              </a:solidFill>
              <a:latin typeface="Arial"/>
              <a:cs typeface="Arial"/>
            </a:endParaRPr>
          </a:p>
        </p:txBody>
      </p:sp>
    </p:spTree>
    <p:extLst>
      <p:ext uri="{BB962C8B-B14F-4D97-AF65-F5344CB8AC3E}">
        <p14:creationId xmlns:p14="http://schemas.microsoft.com/office/powerpoint/2010/main" val="1573554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3133"/>
            <a:ext cx="7239000" cy="990600"/>
          </a:xfrm>
        </p:spPr>
        <p:txBody>
          <a:bodyPr>
            <a:normAutofit/>
          </a:bodyPr>
          <a:lstStyle/>
          <a:p>
            <a:pPr algn="ctr"/>
            <a:r>
              <a:rPr lang="ru-RU" sz="2000" b="1" dirty="0" smtClean="0"/>
              <a:t>Законодательство, регулирующее работы</a:t>
            </a:r>
            <a:br>
              <a:rPr lang="ru-RU" sz="2000" b="1" dirty="0" smtClean="0"/>
            </a:br>
            <a:r>
              <a:rPr lang="ru-RU" sz="2000" b="1" dirty="0" smtClean="0"/>
              <a:t> в Арктическом регионе</a:t>
            </a:r>
            <a:endParaRPr lang="ru-RU" sz="2000" b="1" dirty="0">
              <a:solidFill>
                <a:srgbClr val="C00000"/>
              </a:solidFill>
              <a:latin typeface="+mn-lt"/>
            </a:endParaRPr>
          </a:p>
        </p:txBody>
      </p:sp>
      <p:sp>
        <p:nvSpPr>
          <p:cNvPr id="5" name="Объект 4"/>
          <p:cNvSpPr>
            <a:spLocks noGrp="1"/>
          </p:cNvSpPr>
          <p:nvPr>
            <p:ph idx="1"/>
          </p:nvPr>
        </p:nvSpPr>
        <p:spPr>
          <a:xfrm>
            <a:off x="628650" y="1066800"/>
            <a:ext cx="7886700" cy="5110163"/>
          </a:xfrm>
        </p:spPr>
        <p:txBody>
          <a:bodyPr>
            <a:normAutofit fontScale="70000" lnSpcReduction="20000"/>
          </a:bodyPr>
          <a:lstStyle/>
          <a:p>
            <a:pPr marL="0" indent="0">
              <a:buNone/>
            </a:pPr>
            <a:r>
              <a:rPr lang="ru-RU" dirty="0" smtClean="0"/>
              <a:t>В </a:t>
            </a:r>
            <a:r>
              <a:rPr lang="ru-RU" dirty="0"/>
              <a:t>настоящее время действует более пятисот нормативно-правовых актов, в том числе Федеральные законы «О континентальном шельфе Российской Федерации», «О внутренних морских водах, территориальном море и прилежащей зоне Российской Федерации», «Об исключительной экономической зоне Российской Федерации», «О гидрометеорологической службе» и другие, которые регулируют правоотношения в Арктической зоне Российской Федерации.  </a:t>
            </a:r>
            <a:r>
              <a:rPr lang="ru-RU" dirty="0" smtClean="0"/>
              <a:t>Также </a:t>
            </a:r>
            <a:r>
              <a:rPr lang="ru-RU" dirty="0"/>
              <a:t>в последние годы был принят ряд концептуальных документов, проделана серьезная работа по созданию законодательного фундамента для устойчивого развития Арктической зоны Российской Федерации. Утверждены «Основы государственной политики Российской Федерации в Арктике на период до 2020 года и дальнейшую перспективу» и «Стратегия развития Арктической зоны Российской Федерации и обеспечения национальной безопасности на период до 2020 года», постановлением Правительства Российской Федерации от 21 апреля 2014 года № 366 принята государственная программа Российской Федерации «Социально-экономическое развитие Арктической зоны Российской Федерации на период до 2020 года», постановлением Правительства Российской Федерации от 14 марта 2015 года № 228 была утверждена Государственная комиссия по вопросам развития Арктики</a:t>
            </a:r>
            <a:r>
              <a:rPr lang="ru-RU" dirty="0" smtClean="0"/>
              <a:t>.</a:t>
            </a:r>
          </a:p>
          <a:p>
            <a:pPr marL="0" indent="0" algn="ctr">
              <a:buNone/>
            </a:pPr>
            <a:r>
              <a:rPr lang="ru-RU" sz="2900" b="1" dirty="0">
                <a:solidFill>
                  <a:srgbClr val="FFFF00"/>
                </a:solidFill>
              </a:rPr>
              <a:t>Ключевой задачей правового регулирования в этой сфере является дальнейшее совершенствование арктического права путем обеспечения баланса между активной хозяйственной деятельностью и сохранением уникальной окружающей среды, прав коренных малочисленных народов.</a:t>
            </a:r>
          </a:p>
          <a:p>
            <a:endParaRPr lang="ru-RU" sz="2900" b="1" dirty="0">
              <a:solidFill>
                <a:srgbClr val="FFFF00"/>
              </a:solidFill>
            </a:endParaRPr>
          </a:p>
        </p:txBody>
      </p:sp>
      <p:sp>
        <p:nvSpPr>
          <p:cNvPr id="6" name="Номер слайда 5"/>
          <p:cNvSpPr>
            <a:spLocks noGrp="1"/>
          </p:cNvSpPr>
          <p:nvPr>
            <p:ph type="sldNum" sz="quarter" idx="12"/>
          </p:nvPr>
        </p:nvSpPr>
        <p:spPr/>
        <p:txBody>
          <a:bodyPr/>
          <a:lstStyle/>
          <a:p>
            <a:pPr marL="25400">
              <a:lnSpc>
                <a:spcPct val="100000"/>
              </a:lnSpc>
            </a:pPr>
            <a:fld id="{81D60167-4931-47E6-BA6A-407CBD079E47}" type="slidenum">
              <a:rPr lang="ru-RU" sz="2000" b="1" spc="-10" smtClean="0">
                <a:solidFill>
                  <a:srgbClr val="002060"/>
                </a:solidFill>
                <a:latin typeface="Arial"/>
                <a:cs typeface="Arial"/>
              </a:rPr>
              <a:t>3</a:t>
            </a:fld>
            <a:endParaRPr lang="ru-RU" sz="2000" b="1" dirty="0">
              <a:solidFill>
                <a:srgbClr val="002060"/>
              </a:solidFill>
              <a:latin typeface="Arial"/>
              <a:cs typeface="Arial"/>
            </a:endParaRPr>
          </a:p>
        </p:txBody>
      </p:sp>
    </p:spTree>
    <p:extLst>
      <p:ext uri="{BB962C8B-B14F-4D97-AF65-F5344CB8AC3E}">
        <p14:creationId xmlns:p14="http://schemas.microsoft.com/office/powerpoint/2010/main" val="1596007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845" y="0"/>
            <a:ext cx="7456355" cy="685800"/>
          </a:xfrm>
        </p:spPr>
        <p:txBody>
          <a:bodyPr/>
          <a:lstStyle/>
          <a:p>
            <a:pPr algn="ctr"/>
            <a:r>
              <a:rPr lang="ru-RU" dirty="0"/>
              <a:t> </a:t>
            </a:r>
            <a:r>
              <a:rPr lang="ru-RU" sz="1800" b="1" dirty="0" smtClean="0">
                <a:solidFill>
                  <a:srgbClr val="00B0F0"/>
                </a:solidFill>
              </a:rPr>
              <a:t>Морская доктрина </a:t>
            </a:r>
            <a:r>
              <a:rPr lang="ru-RU" sz="1800" b="1" dirty="0">
                <a:solidFill>
                  <a:srgbClr val="00B0F0"/>
                </a:solidFill>
              </a:rPr>
              <a:t>Российской </a:t>
            </a:r>
            <a:r>
              <a:rPr lang="ru-RU" sz="1800" b="1" dirty="0" smtClean="0">
                <a:solidFill>
                  <a:srgbClr val="00B0F0"/>
                </a:solidFill>
              </a:rPr>
              <a:t>Федерации </a:t>
            </a:r>
            <a:r>
              <a:rPr lang="ru-RU" sz="1800" b="1" dirty="0">
                <a:solidFill>
                  <a:srgbClr val="00B0F0"/>
                </a:solidFill>
              </a:rPr>
              <a:t>на </a:t>
            </a:r>
            <a:r>
              <a:rPr lang="ru-RU" sz="1800" b="1" dirty="0" smtClean="0">
                <a:solidFill>
                  <a:srgbClr val="00B0F0"/>
                </a:solidFill>
              </a:rPr>
              <a:t>период </a:t>
            </a:r>
            <a:r>
              <a:rPr lang="ru-RU" sz="1800" b="1" dirty="0">
                <a:solidFill>
                  <a:srgbClr val="00B0F0"/>
                </a:solidFill>
              </a:rPr>
              <a:t>до 2030 </a:t>
            </a:r>
            <a:r>
              <a:rPr lang="ru-RU" sz="1800" b="1" dirty="0" smtClean="0">
                <a:solidFill>
                  <a:srgbClr val="00B0F0"/>
                </a:solidFill>
              </a:rPr>
              <a:t>года </a:t>
            </a:r>
            <a:br>
              <a:rPr lang="ru-RU" sz="1800" b="1" dirty="0" smtClean="0">
                <a:solidFill>
                  <a:srgbClr val="00B0F0"/>
                </a:solidFill>
              </a:rPr>
            </a:br>
            <a:r>
              <a:rPr lang="ru-RU" sz="1800" b="1" dirty="0">
                <a:solidFill>
                  <a:srgbClr val="00B0F0"/>
                </a:solidFill>
              </a:rPr>
              <a:t/>
            </a:r>
            <a:br>
              <a:rPr lang="ru-RU" sz="1800" b="1" dirty="0">
                <a:solidFill>
                  <a:srgbClr val="00B0F0"/>
                </a:solidFill>
              </a:rPr>
            </a:br>
            <a:endParaRPr lang="ru-RU" sz="1800" b="1" dirty="0">
              <a:solidFill>
                <a:srgbClr val="00B0F0"/>
              </a:solidFill>
            </a:endParaRPr>
          </a:p>
        </p:txBody>
      </p:sp>
      <p:sp>
        <p:nvSpPr>
          <p:cNvPr id="3" name="Объект 2"/>
          <p:cNvSpPr>
            <a:spLocks noGrp="1"/>
          </p:cNvSpPr>
          <p:nvPr>
            <p:ph idx="1"/>
          </p:nvPr>
        </p:nvSpPr>
        <p:spPr>
          <a:xfrm>
            <a:off x="76200" y="685800"/>
            <a:ext cx="8861690" cy="6307668"/>
          </a:xfrm>
        </p:spPr>
        <p:txBody>
          <a:bodyPr>
            <a:noAutofit/>
          </a:bodyPr>
          <a:lstStyle/>
          <a:p>
            <a:pPr marL="0" indent="0" algn="just">
              <a:buNone/>
            </a:pPr>
            <a:endParaRPr lang="ru-RU" sz="1200" b="1" dirty="0">
              <a:solidFill>
                <a:srgbClr val="00B0F0"/>
              </a:solidFill>
            </a:endParaRPr>
          </a:p>
          <a:p>
            <a:pPr marL="0" indent="0" algn="just">
              <a:buNone/>
            </a:pPr>
            <a:r>
              <a:rPr lang="ru-RU" sz="1200" b="1" dirty="0" smtClean="0">
                <a:solidFill>
                  <a:srgbClr val="00B0F0"/>
                </a:solidFill>
              </a:rPr>
              <a:t>Разработка </a:t>
            </a:r>
            <a:r>
              <a:rPr lang="ru-RU" sz="1200" b="1" dirty="0">
                <a:solidFill>
                  <a:srgbClr val="00B0F0"/>
                </a:solidFill>
              </a:rPr>
              <a:t>нефтегазовых месторождений в </a:t>
            </a:r>
            <a:r>
              <a:rPr lang="ru-RU" sz="1200" b="1" dirty="0" smtClean="0">
                <a:solidFill>
                  <a:srgbClr val="00B0F0"/>
                </a:solidFill>
              </a:rPr>
              <a:t>данном </a:t>
            </a:r>
            <a:r>
              <a:rPr lang="ru-RU" sz="1200" b="1" dirty="0">
                <a:solidFill>
                  <a:srgbClr val="00B0F0"/>
                </a:solidFill>
              </a:rPr>
              <a:t>регионе характеризуется прежде всего </a:t>
            </a:r>
            <a:r>
              <a:rPr lang="ru-RU" sz="1200" b="1" dirty="0" smtClean="0">
                <a:solidFill>
                  <a:srgbClr val="00B0F0"/>
                </a:solidFill>
              </a:rPr>
              <a:t>необходимостью </a:t>
            </a:r>
            <a:r>
              <a:rPr lang="ru-RU" sz="1200" b="1" dirty="0">
                <a:solidFill>
                  <a:srgbClr val="00B0F0"/>
                </a:solidFill>
              </a:rPr>
              <a:t>вложения очень больших </a:t>
            </a:r>
            <a:r>
              <a:rPr lang="ru-RU" sz="1200" b="1" dirty="0" smtClean="0">
                <a:solidFill>
                  <a:srgbClr val="00B0F0"/>
                </a:solidFill>
              </a:rPr>
              <a:t>финансовых средств </a:t>
            </a:r>
            <a:r>
              <a:rPr lang="ru-RU" sz="1200" b="1" dirty="0">
                <a:solidFill>
                  <a:srgbClr val="00B0F0"/>
                </a:solidFill>
              </a:rPr>
              <a:t>и преодоления сложных природных </a:t>
            </a:r>
            <a:r>
              <a:rPr lang="ru-RU" sz="1200" b="1" dirty="0" smtClean="0">
                <a:solidFill>
                  <a:srgbClr val="00B0F0"/>
                </a:solidFill>
              </a:rPr>
              <a:t>условий на </a:t>
            </a:r>
            <a:r>
              <a:rPr lang="ru-RU" sz="1200" b="1" dirty="0">
                <a:solidFill>
                  <a:srgbClr val="00B0F0"/>
                </a:solidFill>
              </a:rPr>
              <a:t>основе имеющихся в России и за рубежом </a:t>
            </a:r>
            <a:r>
              <a:rPr lang="ru-RU" sz="1200" b="1" dirty="0" smtClean="0">
                <a:solidFill>
                  <a:srgbClr val="00B0F0"/>
                </a:solidFill>
              </a:rPr>
              <a:t>достижений </a:t>
            </a:r>
            <a:r>
              <a:rPr lang="ru-RU" sz="1200" b="1" dirty="0">
                <a:solidFill>
                  <a:srgbClr val="00B0F0"/>
                </a:solidFill>
              </a:rPr>
              <a:t>науки, техники и </a:t>
            </a:r>
            <a:r>
              <a:rPr lang="ru-RU" sz="1200" b="1" dirty="0" smtClean="0">
                <a:solidFill>
                  <a:srgbClr val="00B0F0"/>
                </a:solidFill>
              </a:rPr>
              <a:t>технологии.</a:t>
            </a:r>
          </a:p>
          <a:p>
            <a:pPr marL="0" indent="0" algn="just">
              <a:buNone/>
            </a:pPr>
            <a:r>
              <a:rPr lang="ru-RU" sz="1200" b="1" dirty="0">
                <a:solidFill>
                  <a:srgbClr val="00B0F0"/>
                </a:solidFill>
              </a:rPr>
              <a:t>Согласно «Морской доктрине Российской </a:t>
            </a:r>
            <a:r>
              <a:rPr lang="ru-RU" sz="1200" b="1" dirty="0" smtClean="0">
                <a:solidFill>
                  <a:srgbClr val="00B0F0"/>
                </a:solidFill>
              </a:rPr>
              <a:t>Федерации </a:t>
            </a:r>
            <a:r>
              <a:rPr lang="ru-RU" sz="1200" b="1" dirty="0">
                <a:solidFill>
                  <a:srgbClr val="00B0F0"/>
                </a:solidFill>
              </a:rPr>
              <a:t>на период до 2030 </a:t>
            </a:r>
            <a:r>
              <a:rPr lang="ru-RU" sz="1200" b="1" dirty="0" smtClean="0">
                <a:solidFill>
                  <a:srgbClr val="00B0F0"/>
                </a:solidFill>
              </a:rPr>
              <a:t>года» </a:t>
            </a:r>
            <a:r>
              <a:rPr lang="ru-RU" sz="1200" b="1" dirty="0">
                <a:solidFill>
                  <a:srgbClr val="00B0F0"/>
                </a:solidFill>
              </a:rPr>
              <a:t>для </a:t>
            </a:r>
            <a:r>
              <a:rPr lang="ru-RU" sz="1200" b="1" dirty="0" smtClean="0">
                <a:solidFill>
                  <a:srgbClr val="00B0F0"/>
                </a:solidFill>
              </a:rPr>
              <a:t>обеспечения поиска </a:t>
            </a:r>
            <a:r>
              <a:rPr lang="ru-RU" sz="1200" b="1" dirty="0">
                <a:solidFill>
                  <a:srgbClr val="00B0F0"/>
                </a:solidFill>
              </a:rPr>
              <a:t>и спасания на море необходимо</a:t>
            </a:r>
            <a:r>
              <a:rPr lang="ru-RU" sz="1200" b="1" dirty="0" smtClean="0">
                <a:solidFill>
                  <a:srgbClr val="00B0F0"/>
                </a:solidFill>
              </a:rPr>
              <a:t>:</a:t>
            </a:r>
          </a:p>
          <a:p>
            <a:pPr algn="just"/>
            <a:r>
              <a:rPr lang="ru-RU" sz="1200" b="1" dirty="0" smtClean="0">
                <a:solidFill>
                  <a:srgbClr val="00B0F0"/>
                </a:solidFill>
              </a:rPr>
              <a:t> «</a:t>
            </a:r>
            <a:r>
              <a:rPr lang="ru-RU" sz="1200" b="1" dirty="0">
                <a:solidFill>
                  <a:srgbClr val="00B0F0"/>
                </a:solidFill>
              </a:rPr>
              <a:t>совершенствовать существующую систему </a:t>
            </a:r>
            <a:r>
              <a:rPr lang="ru-RU" sz="1200" b="1" dirty="0" smtClean="0">
                <a:solidFill>
                  <a:srgbClr val="00B0F0"/>
                </a:solidFill>
              </a:rPr>
              <a:t>поиска </a:t>
            </a:r>
            <a:r>
              <a:rPr lang="ru-RU" sz="1200" b="1" dirty="0">
                <a:solidFill>
                  <a:srgbClr val="00B0F0"/>
                </a:solidFill>
              </a:rPr>
              <a:t>и спасания людей на море, основанную на </a:t>
            </a:r>
            <a:r>
              <a:rPr lang="ru-RU" sz="1200" b="1" dirty="0" smtClean="0">
                <a:solidFill>
                  <a:srgbClr val="00B0F0"/>
                </a:solidFill>
              </a:rPr>
              <a:t>взаимодействии </a:t>
            </a:r>
            <a:r>
              <a:rPr lang="ru-RU" sz="1200" b="1" dirty="0">
                <a:solidFill>
                  <a:srgbClr val="00B0F0"/>
                </a:solidFill>
              </a:rPr>
              <a:t>федеральных органов </a:t>
            </a:r>
            <a:r>
              <a:rPr lang="ru-RU" sz="1200" b="1" dirty="0" smtClean="0">
                <a:solidFill>
                  <a:srgbClr val="00B0F0"/>
                </a:solidFill>
              </a:rPr>
              <a:t>исполнительной власти</a:t>
            </a:r>
            <a:r>
              <a:rPr lang="ru-RU" sz="1200" b="1" dirty="0">
                <a:solidFill>
                  <a:srgbClr val="00B0F0"/>
                </a:solidFill>
              </a:rPr>
              <a:t>, имеющих в ведении силы и средства </a:t>
            </a:r>
            <a:r>
              <a:rPr lang="ru-RU" sz="1200" b="1" dirty="0" smtClean="0">
                <a:solidFill>
                  <a:srgbClr val="00B0F0"/>
                </a:solidFill>
              </a:rPr>
              <a:t>спасания</a:t>
            </a:r>
            <a:r>
              <a:rPr lang="ru-RU" sz="1200" b="1" dirty="0">
                <a:solidFill>
                  <a:srgbClr val="00B0F0"/>
                </a:solidFill>
              </a:rPr>
              <a:t>, под единым руководством федерального </a:t>
            </a:r>
            <a:r>
              <a:rPr lang="ru-RU" sz="1200" b="1" dirty="0" smtClean="0">
                <a:solidFill>
                  <a:srgbClr val="00B0F0"/>
                </a:solidFill>
              </a:rPr>
              <a:t>органа </a:t>
            </a:r>
            <a:r>
              <a:rPr lang="ru-RU" sz="1200" b="1" dirty="0">
                <a:solidFill>
                  <a:srgbClr val="00B0F0"/>
                </a:solidFill>
              </a:rPr>
              <a:t>исполнительной власти, ответственного </a:t>
            </a:r>
            <a:r>
              <a:rPr lang="ru-RU" sz="1200" b="1" dirty="0" smtClean="0">
                <a:solidFill>
                  <a:srgbClr val="00B0F0"/>
                </a:solidFill>
              </a:rPr>
              <a:t>за поисково-спасательное </a:t>
            </a:r>
            <a:r>
              <a:rPr lang="ru-RU" sz="1200" b="1" dirty="0">
                <a:solidFill>
                  <a:srgbClr val="00B0F0"/>
                </a:solidFill>
              </a:rPr>
              <a:t>обеспечение морской </a:t>
            </a:r>
            <a:r>
              <a:rPr lang="ru-RU" sz="1200" b="1" dirty="0" smtClean="0">
                <a:solidFill>
                  <a:srgbClr val="00B0F0"/>
                </a:solidFill>
              </a:rPr>
              <a:t>деятельности </a:t>
            </a:r>
            <a:r>
              <a:rPr lang="ru-RU" sz="1200" b="1" dirty="0">
                <a:solidFill>
                  <a:srgbClr val="00B0F0"/>
                </a:solidFill>
              </a:rPr>
              <a:t>в зонах ответственности </a:t>
            </a:r>
            <a:r>
              <a:rPr lang="ru-RU" sz="1200" b="1" dirty="0" smtClean="0">
                <a:solidFill>
                  <a:srgbClr val="00B0F0"/>
                </a:solidFill>
              </a:rPr>
              <a:t>Российской Федерации</a:t>
            </a:r>
            <a:r>
              <a:rPr lang="ru-RU" sz="1200" b="1" dirty="0">
                <a:solidFill>
                  <a:srgbClr val="00B0F0"/>
                </a:solidFill>
              </a:rPr>
              <a:t>;</a:t>
            </a:r>
          </a:p>
          <a:p>
            <a:pPr algn="just"/>
            <a:r>
              <a:rPr lang="ru-RU" sz="1200" b="1" dirty="0">
                <a:solidFill>
                  <a:srgbClr val="00B0F0"/>
                </a:solidFill>
              </a:rPr>
              <a:t>унифицировать ведомственные системы </a:t>
            </a:r>
            <a:r>
              <a:rPr lang="ru-RU" sz="1200" b="1" dirty="0" smtClean="0">
                <a:solidFill>
                  <a:srgbClr val="00B0F0"/>
                </a:solidFill>
              </a:rPr>
              <a:t>подготовки </a:t>
            </a:r>
            <a:r>
              <a:rPr lang="ru-RU" sz="1200" b="1" dirty="0">
                <a:solidFill>
                  <a:srgbClr val="00B0F0"/>
                </a:solidFill>
              </a:rPr>
              <a:t>специалистов морских </a:t>
            </a:r>
            <a:r>
              <a:rPr lang="ru-RU" sz="1200" b="1" dirty="0" smtClean="0">
                <a:solidFill>
                  <a:srgbClr val="00B0F0"/>
                </a:solidFill>
              </a:rPr>
              <a:t>аварийно-спасательных служб </a:t>
            </a:r>
            <a:r>
              <a:rPr lang="ru-RU" sz="1200" b="1" dirty="0">
                <a:solidFill>
                  <a:srgbClr val="00B0F0"/>
                </a:solidFill>
              </a:rPr>
              <a:t>и сертификации поисково-спасательной </a:t>
            </a:r>
            <a:r>
              <a:rPr lang="ru-RU" sz="1200" b="1" dirty="0" smtClean="0">
                <a:solidFill>
                  <a:srgbClr val="00B0F0"/>
                </a:solidFill>
              </a:rPr>
              <a:t>техники </a:t>
            </a:r>
            <a:r>
              <a:rPr lang="ru-RU" sz="1200" b="1" dirty="0">
                <a:solidFill>
                  <a:srgbClr val="00B0F0"/>
                </a:solidFill>
              </a:rPr>
              <a:t>и лицензирования различных видов </a:t>
            </a:r>
            <a:r>
              <a:rPr lang="ru-RU" sz="1200" b="1" dirty="0" smtClean="0">
                <a:solidFill>
                  <a:srgbClr val="00B0F0"/>
                </a:solidFill>
              </a:rPr>
              <a:t>поисково- спасательной </a:t>
            </a:r>
            <a:r>
              <a:rPr lang="ru-RU" sz="1200" b="1" dirty="0">
                <a:solidFill>
                  <a:srgbClr val="00B0F0"/>
                </a:solidFill>
              </a:rPr>
              <a:t>деятельности, включая </a:t>
            </a:r>
            <a:r>
              <a:rPr lang="ru-RU" sz="1200" b="1" dirty="0" smtClean="0">
                <a:solidFill>
                  <a:srgbClr val="00B0F0"/>
                </a:solidFill>
              </a:rPr>
              <a:t>развитие водолазного </a:t>
            </a:r>
            <a:r>
              <a:rPr lang="ru-RU" sz="1200" b="1" dirty="0">
                <a:solidFill>
                  <a:srgbClr val="00B0F0"/>
                </a:solidFill>
              </a:rPr>
              <a:t>дела и водолазной медицины на </a:t>
            </a:r>
            <a:r>
              <a:rPr lang="ru-RU" sz="1200" b="1" dirty="0" smtClean="0">
                <a:solidFill>
                  <a:srgbClr val="00B0F0"/>
                </a:solidFill>
              </a:rPr>
              <a:t>всех региональных </a:t>
            </a:r>
            <a:r>
              <a:rPr lang="ru-RU" sz="1200" b="1" dirty="0">
                <a:solidFill>
                  <a:srgbClr val="00B0F0"/>
                </a:solidFill>
              </a:rPr>
              <a:t>направлениях национальной </a:t>
            </a:r>
            <a:r>
              <a:rPr lang="ru-RU" sz="1200" b="1" dirty="0" smtClean="0">
                <a:solidFill>
                  <a:srgbClr val="00B0F0"/>
                </a:solidFill>
              </a:rPr>
              <a:t>морской политики</a:t>
            </a:r>
            <a:r>
              <a:rPr lang="ru-RU" sz="1200" b="1" dirty="0">
                <a:solidFill>
                  <a:srgbClr val="00B0F0"/>
                </a:solidFill>
              </a:rPr>
              <a:t>;</a:t>
            </a:r>
          </a:p>
          <a:p>
            <a:pPr algn="just"/>
            <a:r>
              <a:rPr lang="ru-RU" sz="1200" b="1" dirty="0">
                <a:solidFill>
                  <a:srgbClr val="00B0F0"/>
                </a:solidFill>
              </a:rPr>
              <a:t>создать государственную глобальную </a:t>
            </a:r>
            <a:r>
              <a:rPr lang="ru-RU" sz="1200" b="1" dirty="0" smtClean="0">
                <a:solidFill>
                  <a:srgbClr val="00B0F0"/>
                </a:solidFill>
              </a:rPr>
              <a:t>автоматизированную </a:t>
            </a:r>
            <a:r>
              <a:rPr lang="ru-RU" sz="1200" b="1" dirty="0">
                <a:solidFill>
                  <a:srgbClr val="00B0F0"/>
                </a:solidFill>
              </a:rPr>
              <a:t>систему мониторинга и контроля </a:t>
            </a:r>
            <a:r>
              <a:rPr lang="ru-RU" sz="1200" b="1" dirty="0" smtClean="0">
                <a:solidFill>
                  <a:srgbClr val="00B0F0"/>
                </a:solidFill>
              </a:rPr>
              <a:t>местоположения </a:t>
            </a:r>
            <a:r>
              <a:rPr lang="ru-RU" sz="1200" b="1" dirty="0">
                <a:solidFill>
                  <a:srgbClr val="00B0F0"/>
                </a:solidFill>
              </a:rPr>
              <a:t>российских судов и наблюдения </a:t>
            </a:r>
            <a:r>
              <a:rPr lang="ru-RU" sz="1200" b="1" dirty="0" smtClean="0">
                <a:solidFill>
                  <a:srgbClr val="00B0F0"/>
                </a:solidFill>
              </a:rPr>
              <a:t>за обстановкой </a:t>
            </a:r>
            <a:r>
              <a:rPr lang="ru-RU" sz="1200" b="1" dirty="0">
                <a:solidFill>
                  <a:srgbClr val="00B0F0"/>
                </a:solidFill>
              </a:rPr>
              <a:t>в Мировом океане, </a:t>
            </a:r>
            <a:r>
              <a:rPr lang="ru-RU" sz="1200" b="1" dirty="0" smtClean="0">
                <a:solidFill>
                  <a:srgbClr val="00B0F0"/>
                </a:solidFill>
              </a:rPr>
              <a:t>обеспечивающую международный </a:t>
            </a:r>
            <a:r>
              <a:rPr lang="ru-RU" sz="1200" b="1" dirty="0">
                <a:solidFill>
                  <a:srgbClr val="00B0F0"/>
                </a:solidFill>
              </a:rPr>
              <a:t>обмен данными о </a:t>
            </a:r>
            <a:r>
              <a:rPr lang="ru-RU" sz="1200" b="1" dirty="0" smtClean="0">
                <a:solidFill>
                  <a:srgbClr val="00B0F0"/>
                </a:solidFill>
              </a:rPr>
              <a:t>местоположении зарубежных </a:t>
            </a:r>
            <a:r>
              <a:rPr lang="ru-RU" sz="1200" b="1" dirty="0">
                <a:solidFill>
                  <a:srgbClr val="00B0F0"/>
                </a:solidFill>
              </a:rPr>
              <a:t>судов, находящихся в </a:t>
            </a:r>
            <a:r>
              <a:rPr lang="ru-RU" sz="1200" b="1" dirty="0" smtClean="0">
                <a:solidFill>
                  <a:srgbClr val="00B0F0"/>
                </a:solidFill>
              </a:rPr>
              <a:t>территориальных водах </a:t>
            </a:r>
            <a:r>
              <a:rPr lang="ru-RU" sz="1200" b="1" dirty="0">
                <a:solidFill>
                  <a:srgbClr val="00B0F0"/>
                </a:solidFill>
              </a:rPr>
              <a:t>Российской Федерации;</a:t>
            </a:r>
          </a:p>
          <a:p>
            <a:pPr algn="just"/>
            <a:r>
              <a:rPr lang="ru-RU" sz="1200" b="1" dirty="0">
                <a:solidFill>
                  <a:srgbClr val="00B0F0"/>
                </a:solidFill>
              </a:rPr>
              <a:t>обеспечить своевременное восстановление и </a:t>
            </a:r>
            <a:r>
              <a:rPr lang="ru-RU" sz="1200" b="1" dirty="0" smtClean="0">
                <a:solidFill>
                  <a:srgbClr val="00B0F0"/>
                </a:solidFill>
              </a:rPr>
              <a:t>обновление </a:t>
            </a:r>
            <a:r>
              <a:rPr lang="ru-RU" sz="1200" b="1" dirty="0">
                <a:solidFill>
                  <a:srgbClr val="00B0F0"/>
                </a:solidFill>
              </a:rPr>
              <a:t>судового состава </a:t>
            </a:r>
            <a:r>
              <a:rPr lang="ru-RU" sz="1200" b="1" dirty="0" smtClean="0">
                <a:solidFill>
                  <a:srgbClr val="00B0F0"/>
                </a:solidFill>
              </a:rPr>
              <a:t>аварийно-спасательного и </a:t>
            </a:r>
            <a:r>
              <a:rPr lang="ru-RU" sz="1200" b="1" dirty="0">
                <a:solidFill>
                  <a:srgbClr val="00B0F0"/>
                </a:solidFill>
              </a:rPr>
              <a:t>вспомогательного флота;</a:t>
            </a:r>
          </a:p>
          <a:p>
            <a:pPr algn="just"/>
            <a:r>
              <a:rPr lang="ru-RU" sz="1200" b="1" dirty="0">
                <a:solidFill>
                  <a:srgbClr val="00B0F0"/>
                </a:solidFill>
              </a:rPr>
              <a:t>создавать и развивать эффективные </a:t>
            </a:r>
            <a:r>
              <a:rPr lang="ru-RU" sz="1200" b="1" dirty="0" smtClean="0">
                <a:solidFill>
                  <a:srgbClr val="00B0F0"/>
                </a:solidFill>
              </a:rPr>
              <a:t>судовые, авиационные</a:t>
            </a:r>
            <a:r>
              <a:rPr lang="ru-RU" sz="1200" b="1" dirty="0">
                <a:solidFill>
                  <a:srgbClr val="00B0F0"/>
                </a:solidFill>
              </a:rPr>
              <a:t>, глубоководные и </a:t>
            </a:r>
            <a:r>
              <a:rPr lang="ru-RU" sz="1200" b="1" dirty="0" smtClean="0">
                <a:solidFill>
                  <a:srgbClr val="00B0F0"/>
                </a:solidFill>
              </a:rPr>
              <a:t>роботизированные средства </a:t>
            </a:r>
            <a:r>
              <a:rPr lang="ru-RU" sz="1200" b="1" dirty="0">
                <a:solidFill>
                  <a:srgbClr val="00B0F0"/>
                </a:solidFill>
              </a:rPr>
              <a:t>поиска и спасания, оснащать ими </a:t>
            </a:r>
            <a:r>
              <a:rPr lang="ru-RU" sz="1200" b="1" dirty="0" smtClean="0">
                <a:solidFill>
                  <a:srgbClr val="00B0F0"/>
                </a:solidFill>
              </a:rPr>
              <a:t>аварийно-спасательные </a:t>
            </a:r>
            <a:r>
              <a:rPr lang="ru-RU" sz="1200" b="1" dirty="0">
                <a:solidFill>
                  <a:srgbClr val="00B0F0"/>
                </a:solidFill>
              </a:rPr>
              <a:t>службы»</a:t>
            </a:r>
          </a:p>
        </p:txBody>
      </p:sp>
      <p:sp>
        <p:nvSpPr>
          <p:cNvPr id="4" name="Номер слайда 3"/>
          <p:cNvSpPr>
            <a:spLocks noGrp="1"/>
          </p:cNvSpPr>
          <p:nvPr>
            <p:ph type="sldNum" sz="quarter" idx="12"/>
          </p:nvPr>
        </p:nvSpPr>
        <p:spPr/>
        <p:txBody>
          <a:bodyPr/>
          <a:lstStyle/>
          <a:p>
            <a:pPr marL="25400">
              <a:lnSpc>
                <a:spcPct val="100000"/>
              </a:lnSpc>
            </a:pPr>
            <a:fld id="{81D60167-4931-47E6-BA6A-407CBD079E47}" type="slidenum">
              <a:rPr lang="ru-RU" sz="2000" b="1" spc="-10" smtClean="0">
                <a:solidFill>
                  <a:srgbClr val="002060"/>
                </a:solidFill>
                <a:latin typeface="Arial"/>
                <a:cs typeface="Arial"/>
              </a:rPr>
              <a:t>4</a:t>
            </a:fld>
            <a:endParaRPr lang="ru-RU" sz="2000" b="1" dirty="0">
              <a:solidFill>
                <a:srgbClr val="002060"/>
              </a:solidFill>
              <a:latin typeface="Arial"/>
              <a:cs typeface="Arial"/>
            </a:endParaRPr>
          </a:p>
        </p:txBody>
      </p:sp>
    </p:spTree>
    <p:extLst>
      <p:ext uri="{BB962C8B-B14F-4D97-AF65-F5344CB8AC3E}">
        <p14:creationId xmlns:p14="http://schemas.microsoft.com/office/powerpoint/2010/main" val="1782045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75">
          <a:fgClr>
            <a:schemeClr val="accent1"/>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6729" y="152400"/>
            <a:ext cx="7199472" cy="533400"/>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ru-RU" sz="1800" b="1" spc="-20" dirty="0">
                <a:solidFill>
                  <a:srgbClr val="C00000"/>
                </a:solidFill>
                <a:effectLst>
                  <a:outerShdw blurRad="38100" dist="38100" dir="2700000" algn="tl">
                    <a:srgbClr val="000000">
                      <a:alpha val="43137"/>
                    </a:srgbClr>
                  </a:outerShdw>
                </a:effectLst>
                <a:latin typeface="Arial"/>
                <a:cs typeface="Arial"/>
              </a:rPr>
              <a:t>ПЕ</a:t>
            </a:r>
            <a:r>
              <a:rPr lang="ru-RU" sz="1800" b="1" spc="-75" dirty="0">
                <a:solidFill>
                  <a:srgbClr val="C00000"/>
                </a:solidFill>
                <a:effectLst>
                  <a:outerShdw blurRad="38100" dist="38100" dir="2700000" algn="tl">
                    <a:srgbClr val="000000">
                      <a:alpha val="43137"/>
                    </a:srgbClr>
                  </a:outerShdw>
                </a:effectLst>
                <a:latin typeface="Arial"/>
                <a:cs typeface="Arial"/>
              </a:rPr>
              <a:t>Р</a:t>
            </a:r>
            <a:r>
              <a:rPr lang="ru-RU" sz="1800" b="1" spc="-20" dirty="0">
                <a:solidFill>
                  <a:srgbClr val="C00000"/>
                </a:solidFill>
                <a:effectLst>
                  <a:outerShdw blurRad="38100" dist="38100" dir="2700000" algn="tl">
                    <a:srgbClr val="000000">
                      <a:alpha val="43137"/>
                    </a:srgbClr>
                  </a:outerShdw>
                </a:effectLst>
                <a:latin typeface="Arial"/>
                <a:cs typeface="Arial"/>
              </a:rPr>
              <a:t>СПЕ</a:t>
            </a:r>
            <a:r>
              <a:rPr lang="ru-RU" sz="1800" b="1" spc="50" dirty="0">
                <a:solidFill>
                  <a:srgbClr val="C00000"/>
                </a:solidFill>
                <a:effectLst>
                  <a:outerShdw blurRad="38100" dist="38100" dir="2700000" algn="tl">
                    <a:srgbClr val="000000">
                      <a:alpha val="43137"/>
                    </a:srgbClr>
                  </a:outerShdw>
                </a:effectLst>
                <a:latin typeface="Arial"/>
                <a:cs typeface="Arial"/>
              </a:rPr>
              <a:t>К</a:t>
            </a:r>
            <a:r>
              <a:rPr lang="ru-RU" sz="1800" b="1" spc="-20" dirty="0">
                <a:solidFill>
                  <a:srgbClr val="C00000"/>
                </a:solidFill>
                <a:effectLst>
                  <a:outerShdw blurRad="38100" dist="38100" dir="2700000" algn="tl">
                    <a:srgbClr val="000000">
                      <a:alpha val="43137"/>
                    </a:srgbClr>
                  </a:outerShdw>
                </a:effectLst>
                <a:latin typeface="Arial"/>
                <a:cs typeface="Arial"/>
              </a:rPr>
              <a:t>ТИВНЫЕ</a:t>
            </a:r>
            <a:r>
              <a:rPr lang="ru-RU" sz="1800" b="1" spc="-5" dirty="0">
                <a:solidFill>
                  <a:srgbClr val="C00000"/>
                </a:solidFill>
                <a:effectLst>
                  <a:outerShdw blurRad="38100" dist="38100" dir="2700000" algn="tl">
                    <a:srgbClr val="000000">
                      <a:alpha val="43137"/>
                    </a:srgbClr>
                  </a:outerShdw>
                </a:effectLst>
                <a:latin typeface="Arial"/>
                <a:cs typeface="Arial"/>
              </a:rPr>
              <a:t> </a:t>
            </a:r>
            <a:r>
              <a:rPr lang="ru-RU" sz="1800" b="1" spc="-20" dirty="0">
                <a:solidFill>
                  <a:srgbClr val="C00000"/>
                </a:solidFill>
                <a:effectLst>
                  <a:outerShdw blurRad="38100" dist="38100" dir="2700000" algn="tl">
                    <a:srgbClr val="000000">
                      <a:alpha val="43137"/>
                    </a:srgbClr>
                  </a:outerShdw>
                </a:effectLst>
                <a:latin typeface="Arial"/>
                <a:cs typeface="Arial"/>
              </a:rPr>
              <a:t>РЕГИОНЫ</a:t>
            </a:r>
            <a:r>
              <a:rPr lang="ru-RU" sz="1800" b="1" spc="-10" dirty="0">
                <a:solidFill>
                  <a:srgbClr val="C00000"/>
                </a:solidFill>
                <a:effectLst>
                  <a:outerShdw blurRad="38100" dist="38100" dir="2700000" algn="tl">
                    <a:srgbClr val="000000">
                      <a:alpha val="43137"/>
                    </a:srgbClr>
                  </a:outerShdw>
                </a:effectLst>
                <a:latin typeface="Arial"/>
                <a:cs typeface="Arial"/>
              </a:rPr>
              <a:t> </a:t>
            </a:r>
            <a:r>
              <a:rPr lang="ru-RU" sz="1800" b="1" spc="-210" dirty="0">
                <a:solidFill>
                  <a:srgbClr val="C00000"/>
                </a:solidFill>
                <a:effectLst>
                  <a:outerShdw blurRad="38100" dist="38100" dir="2700000" algn="tl">
                    <a:srgbClr val="000000">
                      <a:alpha val="43137"/>
                    </a:srgbClr>
                  </a:outerShdw>
                </a:effectLst>
                <a:latin typeface="Arial"/>
                <a:cs typeface="Arial"/>
              </a:rPr>
              <a:t>Р</a:t>
            </a:r>
            <a:r>
              <a:rPr lang="ru-RU" sz="1800" b="1" spc="-15" dirty="0">
                <a:solidFill>
                  <a:srgbClr val="C00000"/>
                </a:solidFill>
                <a:effectLst>
                  <a:outerShdw blurRad="38100" dist="38100" dir="2700000" algn="tl">
                    <a:srgbClr val="000000">
                      <a:alpha val="43137"/>
                    </a:srgbClr>
                  </a:outerShdw>
                </a:effectLst>
                <a:latin typeface="Arial"/>
                <a:cs typeface="Arial"/>
              </a:rPr>
              <a:t>АЗ</a:t>
            </a:r>
            <a:r>
              <a:rPr lang="ru-RU" sz="1800" b="1" spc="-204" dirty="0">
                <a:solidFill>
                  <a:srgbClr val="C00000"/>
                </a:solidFill>
                <a:effectLst>
                  <a:outerShdw blurRad="38100" dist="38100" dir="2700000" algn="tl">
                    <a:srgbClr val="000000">
                      <a:alpha val="43137"/>
                    </a:srgbClr>
                  </a:outerShdw>
                </a:effectLst>
                <a:latin typeface="Arial"/>
                <a:cs typeface="Arial"/>
              </a:rPr>
              <a:t>Р</a:t>
            </a:r>
            <a:r>
              <a:rPr lang="ru-RU" sz="1800" b="1" spc="-20" dirty="0">
                <a:solidFill>
                  <a:srgbClr val="C00000"/>
                </a:solidFill>
                <a:effectLst>
                  <a:outerShdw blurRad="38100" dist="38100" dir="2700000" algn="tl">
                    <a:srgbClr val="000000">
                      <a:alpha val="43137"/>
                    </a:srgbClr>
                  </a:outerShdw>
                </a:effectLst>
                <a:latin typeface="Arial"/>
                <a:cs typeface="Arial"/>
              </a:rPr>
              <a:t>АБОКИ</a:t>
            </a:r>
            <a:r>
              <a:rPr lang="ru-RU" sz="1800" b="1" spc="-10" dirty="0">
                <a:solidFill>
                  <a:srgbClr val="C00000"/>
                </a:solidFill>
                <a:effectLst>
                  <a:outerShdw blurRad="38100" dist="38100" dir="2700000" algn="tl">
                    <a:srgbClr val="000000">
                      <a:alpha val="43137"/>
                    </a:srgbClr>
                  </a:outerShdw>
                </a:effectLst>
                <a:latin typeface="Arial"/>
                <a:cs typeface="Arial"/>
              </a:rPr>
              <a:t> </a:t>
            </a:r>
            <a:r>
              <a:rPr lang="ru-RU" sz="1800" b="1" spc="-20" dirty="0">
                <a:solidFill>
                  <a:srgbClr val="C00000"/>
                </a:solidFill>
                <a:effectLst>
                  <a:outerShdw blurRad="38100" dist="38100" dir="2700000" algn="tl">
                    <a:srgbClr val="000000">
                      <a:alpha val="43137"/>
                    </a:srgbClr>
                  </a:outerShdw>
                </a:effectLst>
                <a:latin typeface="Arial"/>
                <a:cs typeface="Arial"/>
              </a:rPr>
              <a:t>М</a:t>
            </a:r>
            <a:r>
              <a:rPr lang="ru-RU" sz="1800" b="1" spc="-30" dirty="0">
                <a:solidFill>
                  <a:srgbClr val="C00000"/>
                </a:solidFill>
                <a:effectLst>
                  <a:outerShdw blurRad="38100" dist="38100" dir="2700000" algn="tl">
                    <a:srgbClr val="000000">
                      <a:alpha val="43137"/>
                    </a:srgbClr>
                  </a:outerShdw>
                </a:effectLst>
                <a:latin typeface="Arial"/>
                <a:cs typeface="Arial"/>
              </a:rPr>
              <a:t>О</a:t>
            </a:r>
            <a:r>
              <a:rPr lang="ru-RU" sz="1800" b="1" spc="-80" dirty="0">
                <a:solidFill>
                  <a:srgbClr val="C00000"/>
                </a:solidFill>
                <a:effectLst>
                  <a:outerShdw blurRad="38100" dist="38100" dir="2700000" algn="tl">
                    <a:srgbClr val="000000">
                      <a:alpha val="43137"/>
                    </a:srgbClr>
                  </a:outerShdw>
                </a:effectLst>
                <a:latin typeface="Arial"/>
                <a:cs typeface="Arial"/>
              </a:rPr>
              <a:t>Р</a:t>
            </a:r>
            <a:r>
              <a:rPr lang="ru-RU" sz="1800" b="1" spc="-15" dirty="0">
                <a:solidFill>
                  <a:srgbClr val="C00000"/>
                </a:solidFill>
                <a:effectLst>
                  <a:outerShdw blurRad="38100" dist="38100" dir="2700000" algn="tl">
                    <a:srgbClr val="000000">
                      <a:alpha val="43137"/>
                    </a:srgbClr>
                  </a:outerShdw>
                </a:effectLst>
                <a:latin typeface="Arial"/>
                <a:cs typeface="Arial"/>
              </a:rPr>
              <a:t>СКИХ</a:t>
            </a:r>
            <a:r>
              <a:rPr lang="ru-RU" sz="1800" b="1" spc="30" dirty="0">
                <a:solidFill>
                  <a:srgbClr val="C00000"/>
                </a:solidFill>
                <a:effectLst>
                  <a:outerShdw blurRad="38100" dist="38100" dir="2700000" algn="tl">
                    <a:srgbClr val="000000">
                      <a:alpha val="43137"/>
                    </a:srgbClr>
                  </a:outerShdw>
                </a:effectLst>
                <a:latin typeface="Arial"/>
                <a:cs typeface="Arial"/>
              </a:rPr>
              <a:t> </a:t>
            </a:r>
            <a:r>
              <a:rPr lang="ru-RU" sz="1800" b="1" spc="-20" dirty="0">
                <a:solidFill>
                  <a:srgbClr val="C00000"/>
                </a:solidFill>
                <a:effectLst>
                  <a:outerShdw blurRad="38100" dist="38100" dir="2700000" algn="tl">
                    <a:srgbClr val="000000">
                      <a:alpha val="43137"/>
                    </a:srgbClr>
                  </a:outerShdw>
                </a:effectLst>
                <a:latin typeface="Arial"/>
                <a:cs typeface="Arial"/>
              </a:rPr>
              <a:t>МЕ</a:t>
            </a:r>
            <a:r>
              <a:rPr lang="ru-RU" sz="1800" b="1" spc="-90" dirty="0">
                <a:solidFill>
                  <a:srgbClr val="C00000"/>
                </a:solidFill>
                <a:effectLst>
                  <a:outerShdw blurRad="38100" dist="38100" dir="2700000" algn="tl">
                    <a:srgbClr val="000000">
                      <a:alpha val="43137"/>
                    </a:srgbClr>
                  </a:outerShdw>
                </a:effectLst>
                <a:latin typeface="Arial"/>
                <a:cs typeface="Arial"/>
              </a:rPr>
              <a:t>С</a:t>
            </a:r>
            <a:r>
              <a:rPr lang="ru-RU" sz="1800" b="1" spc="-75" dirty="0">
                <a:solidFill>
                  <a:srgbClr val="C00000"/>
                </a:solidFill>
                <a:effectLst>
                  <a:outerShdw blurRad="38100" dist="38100" dir="2700000" algn="tl">
                    <a:srgbClr val="000000">
                      <a:alpha val="43137"/>
                    </a:srgbClr>
                  </a:outerShdw>
                </a:effectLst>
                <a:latin typeface="Arial"/>
                <a:cs typeface="Arial"/>
              </a:rPr>
              <a:t>Т</a:t>
            </a:r>
            <a:r>
              <a:rPr lang="ru-RU" sz="1800" b="1" spc="-20" dirty="0">
                <a:solidFill>
                  <a:srgbClr val="C00000"/>
                </a:solidFill>
                <a:effectLst>
                  <a:outerShdw blurRad="38100" dist="38100" dir="2700000" algn="tl">
                    <a:srgbClr val="000000">
                      <a:alpha val="43137"/>
                    </a:srgbClr>
                  </a:outerShdw>
                </a:effectLst>
                <a:latin typeface="Arial"/>
                <a:cs typeface="Arial"/>
              </a:rPr>
              <a:t>О</a:t>
            </a:r>
            <a:r>
              <a:rPr lang="ru-RU" sz="1800" b="1" spc="-45" dirty="0">
                <a:solidFill>
                  <a:srgbClr val="C00000"/>
                </a:solidFill>
                <a:effectLst>
                  <a:outerShdw blurRad="38100" dist="38100" dir="2700000" algn="tl">
                    <a:srgbClr val="000000">
                      <a:alpha val="43137"/>
                    </a:srgbClr>
                  </a:outerShdw>
                </a:effectLst>
                <a:latin typeface="Arial"/>
                <a:cs typeface="Arial"/>
              </a:rPr>
              <a:t>Р</a:t>
            </a:r>
            <a:r>
              <a:rPr lang="ru-RU" sz="1800" b="1" spc="-50" dirty="0">
                <a:solidFill>
                  <a:srgbClr val="C00000"/>
                </a:solidFill>
                <a:effectLst>
                  <a:outerShdw blurRad="38100" dist="38100" dir="2700000" algn="tl">
                    <a:srgbClr val="000000">
                      <a:alpha val="43137"/>
                    </a:srgbClr>
                  </a:outerShdw>
                </a:effectLst>
                <a:latin typeface="Arial"/>
                <a:cs typeface="Arial"/>
              </a:rPr>
              <a:t>О</a:t>
            </a:r>
            <a:r>
              <a:rPr lang="ru-RU" sz="1800" b="1" spc="-20" dirty="0">
                <a:solidFill>
                  <a:srgbClr val="C00000"/>
                </a:solidFill>
                <a:effectLst>
                  <a:outerShdw blurRad="38100" dist="38100" dir="2700000" algn="tl">
                    <a:srgbClr val="000000">
                      <a:alpha val="43137"/>
                    </a:srgbClr>
                  </a:outerShdw>
                </a:effectLst>
                <a:latin typeface="Arial"/>
                <a:cs typeface="Arial"/>
              </a:rPr>
              <a:t>Ж</a:t>
            </a:r>
            <a:r>
              <a:rPr lang="ru-RU" sz="1800" b="1" spc="-30" dirty="0">
                <a:solidFill>
                  <a:srgbClr val="C00000"/>
                </a:solidFill>
                <a:effectLst>
                  <a:outerShdw blurRad="38100" dist="38100" dir="2700000" algn="tl">
                    <a:srgbClr val="000000">
                      <a:alpha val="43137"/>
                    </a:srgbClr>
                  </a:outerShdw>
                </a:effectLst>
                <a:latin typeface="Arial"/>
                <a:cs typeface="Arial"/>
              </a:rPr>
              <a:t>Д</a:t>
            </a:r>
            <a:r>
              <a:rPr lang="ru-RU" sz="1800" b="1" spc="-20" dirty="0">
                <a:solidFill>
                  <a:srgbClr val="C00000"/>
                </a:solidFill>
                <a:effectLst>
                  <a:outerShdw blurRad="38100" dist="38100" dir="2700000" algn="tl">
                    <a:srgbClr val="000000">
                      <a:alpha val="43137"/>
                    </a:srgbClr>
                  </a:outerShdw>
                </a:effectLst>
                <a:latin typeface="Arial"/>
                <a:cs typeface="Arial"/>
              </a:rPr>
              <a:t>ЕНИЙ</a:t>
            </a:r>
            <a:r>
              <a:rPr lang="ru-RU" sz="1800" dirty="0">
                <a:effectLst>
                  <a:outerShdw blurRad="38100" dist="38100" dir="2700000" algn="tl">
                    <a:srgbClr val="000000">
                      <a:alpha val="43137"/>
                    </a:srgbClr>
                  </a:outerShdw>
                </a:effectLst>
                <a:latin typeface="Arial"/>
                <a:cs typeface="Arial"/>
              </a:rPr>
              <a:t/>
            </a:r>
            <a:br>
              <a:rPr lang="ru-RU" sz="1800" dirty="0">
                <a:effectLst>
                  <a:outerShdw blurRad="38100" dist="38100" dir="2700000" algn="tl">
                    <a:srgbClr val="000000">
                      <a:alpha val="43137"/>
                    </a:srgbClr>
                  </a:outerShdw>
                </a:effectLst>
                <a:latin typeface="Arial"/>
                <a:cs typeface="Arial"/>
              </a:rPr>
            </a:br>
            <a:endParaRPr lang="ru-RU" sz="1800" dirty="0">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3"/>
          <a:stretch>
            <a:fillRect/>
          </a:stretch>
        </p:blipFill>
        <p:spPr>
          <a:xfrm>
            <a:off x="381000" y="1295400"/>
            <a:ext cx="8382727" cy="5267401"/>
          </a:xfrm>
          <a:prstGeom prst="rect">
            <a:avLst/>
          </a:prstGeom>
        </p:spPr>
      </p:pic>
      <p:sp>
        <p:nvSpPr>
          <p:cNvPr id="3" name="Номер слайда 2"/>
          <p:cNvSpPr>
            <a:spLocks noGrp="1"/>
          </p:cNvSpPr>
          <p:nvPr>
            <p:ph type="sldNum" sz="quarter" idx="12"/>
          </p:nvPr>
        </p:nvSpPr>
        <p:spPr/>
        <p:txBody>
          <a:bodyPr/>
          <a:lstStyle/>
          <a:p>
            <a:pPr marL="25400">
              <a:lnSpc>
                <a:spcPct val="100000"/>
              </a:lnSpc>
            </a:pPr>
            <a:fld id="{81D60167-4931-47E6-BA6A-407CBD079E47}" type="slidenum">
              <a:rPr lang="ru-RU" sz="2000" b="1" spc="-10" smtClean="0">
                <a:solidFill>
                  <a:srgbClr val="002060"/>
                </a:solidFill>
                <a:latin typeface="Arial"/>
                <a:cs typeface="Arial"/>
              </a:rPr>
              <a:t>5</a:t>
            </a:fld>
            <a:endParaRPr lang="ru-RU" sz="2000" b="1" dirty="0">
              <a:solidFill>
                <a:srgbClr val="002060"/>
              </a:solidFill>
              <a:latin typeface="Arial"/>
              <a:cs typeface="Arial"/>
            </a:endParaRPr>
          </a:p>
        </p:txBody>
      </p:sp>
    </p:spTree>
    <p:extLst>
      <p:ext uri="{BB962C8B-B14F-4D97-AF65-F5344CB8AC3E}">
        <p14:creationId xmlns:p14="http://schemas.microsoft.com/office/powerpoint/2010/main" val="2269066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extLst>
              <a:ext uri="{BEBA8EAE-BF5A-486C-A8C5-ECC9F3942E4B}">
                <a14:imgProps xmlns:a14="http://schemas.microsoft.com/office/drawing/2010/main">
                  <a14:imgLayer r:embed="rId4">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2" name="object 2"/>
          <p:cNvSpPr/>
          <p:nvPr/>
        </p:nvSpPr>
        <p:spPr>
          <a:xfrm>
            <a:off x="4402963" y="3812793"/>
            <a:ext cx="4360037" cy="2328798"/>
          </a:xfrm>
          <a:prstGeom prst="rect">
            <a:avLst/>
          </a:prstGeom>
          <a:blipFill>
            <a:blip r:embed="rId5" cstate="print"/>
            <a:stretch>
              <a:fillRect/>
            </a:stretch>
          </a:blipFill>
        </p:spPr>
        <p:txBody>
          <a:bodyPr wrap="square" lIns="0" tIns="0" rIns="0" bIns="0" rtlCol="0">
            <a:noAutofit/>
          </a:bodyPr>
          <a:lstStyle/>
          <a:p>
            <a:endParaRPr/>
          </a:p>
        </p:txBody>
      </p:sp>
      <p:sp>
        <p:nvSpPr>
          <p:cNvPr id="3" name="object 3"/>
          <p:cNvSpPr/>
          <p:nvPr/>
        </p:nvSpPr>
        <p:spPr>
          <a:xfrm>
            <a:off x="238532" y="126632"/>
            <a:ext cx="7527900" cy="432003"/>
          </a:xfrm>
          <a:prstGeom prst="rect">
            <a:avLst/>
          </a:prstGeom>
          <a:blipFill>
            <a:blip r:embed="rId6" cstate="print"/>
            <a:stretch>
              <a:fillRect/>
            </a:stretch>
          </a:blipFill>
        </p:spPr>
        <p:txBody>
          <a:bodyPr wrap="square" lIns="0" tIns="0" rIns="0" bIns="0" rtlCol="0">
            <a:noAutofit/>
          </a:bodyPr>
          <a:lstStyle/>
          <a:p>
            <a:pPr algn="ctr"/>
            <a:r>
              <a:rPr lang="ru-RU" b="1" dirty="0" smtClean="0">
                <a:solidFill>
                  <a:srgbClr val="C00000"/>
                </a:solidFill>
              </a:rPr>
              <a:t>МОРСКИЕ УСТАНОВКИ, РАБОТАЮЩИЕ НА ШЕЛЬФЕ</a:t>
            </a:r>
            <a:endParaRPr b="1" dirty="0">
              <a:solidFill>
                <a:srgbClr val="C00000"/>
              </a:solidFill>
            </a:endParaRPr>
          </a:p>
        </p:txBody>
      </p:sp>
      <p:sp>
        <p:nvSpPr>
          <p:cNvPr id="5" name="object 5"/>
          <p:cNvSpPr txBox="1">
            <a:spLocks noGrp="1"/>
          </p:cNvSpPr>
          <p:nvPr>
            <p:ph type="title"/>
          </p:nvPr>
        </p:nvSpPr>
        <p:spPr>
          <a:prstGeom prst="rect">
            <a:avLst/>
          </a:prstGeom>
        </p:spPr>
        <p:txBody>
          <a:bodyPr vert="horz" wrap="square" lIns="0" tIns="0" rIns="0" bIns="0" rtlCol="0">
            <a:noAutofit/>
          </a:bodyPr>
          <a:lstStyle/>
          <a:p>
            <a:pPr marL="337820">
              <a:lnSpc>
                <a:spcPts val="2615"/>
              </a:lnSpc>
            </a:pPr>
            <a:r>
              <a:rPr sz="2200" b="1" spc="-5" dirty="0" smtClean="0">
                <a:solidFill>
                  <a:srgbClr val="C00000"/>
                </a:solidFill>
                <a:latin typeface="Arial"/>
                <a:cs typeface="Arial"/>
              </a:rPr>
              <a:t> </a:t>
            </a:r>
            <a:endParaRPr sz="2200" dirty="0">
              <a:latin typeface="Arial"/>
              <a:cs typeface="Arial"/>
            </a:endParaRPr>
          </a:p>
        </p:txBody>
      </p:sp>
      <p:sp>
        <p:nvSpPr>
          <p:cNvPr id="44" name="object 44"/>
          <p:cNvSpPr txBox="1">
            <a:spLocks noGrp="1"/>
          </p:cNvSpPr>
          <p:nvPr>
            <p:ph type="sldNum" sz="quarter" idx="12"/>
          </p:nvPr>
        </p:nvSpPr>
        <p:spPr>
          <a:prstGeom prst="rect">
            <a:avLst/>
          </a:prstGeom>
        </p:spPr>
        <p:txBody>
          <a:bodyPr vert="horz" wrap="square" lIns="0" tIns="0" rIns="0" bIns="0" rtlCol="0">
            <a:noAutofit/>
          </a:bodyPr>
          <a:lstStyle/>
          <a:p>
            <a:pPr marL="25400">
              <a:lnSpc>
                <a:spcPct val="100000"/>
              </a:lnSpc>
            </a:pPr>
            <a:fld id="{81D60167-4931-47E6-BA6A-407CBD079E47}" type="slidenum">
              <a:rPr sz="1600" b="1" spc="-10" dirty="0" smtClean="0">
                <a:solidFill>
                  <a:schemeClr val="bg2">
                    <a:lumMod val="75000"/>
                  </a:schemeClr>
                </a:solidFill>
                <a:latin typeface="Arial"/>
                <a:cs typeface="Arial"/>
              </a:rPr>
              <a:t>6</a:t>
            </a:fld>
            <a:endParaRPr sz="1600" b="1">
              <a:solidFill>
                <a:schemeClr val="bg2">
                  <a:lumMod val="75000"/>
                </a:schemeClr>
              </a:solidFill>
              <a:latin typeface="Arial"/>
              <a:cs typeface="Arial"/>
            </a:endParaRPr>
          </a:p>
        </p:txBody>
      </p:sp>
      <p:sp>
        <p:nvSpPr>
          <p:cNvPr id="6" name="object 6"/>
          <p:cNvSpPr/>
          <p:nvPr/>
        </p:nvSpPr>
        <p:spPr>
          <a:xfrm>
            <a:off x="4337113" y="1157986"/>
            <a:ext cx="4491736" cy="2677795"/>
          </a:xfrm>
          <a:prstGeom prst="rect">
            <a:avLst/>
          </a:prstGeom>
          <a:blipFill>
            <a:blip r:embed="rId7" cstate="print"/>
            <a:stretch>
              <a:fillRect/>
            </a:stretch>
          </a:blipFill>
        </p:spPr>
        <p:txBody>
          <a:bodyPr wrap="square" lIns="0" tIns="0" rIns="0" bIns="0" rtlCol="0">
            <a:noAutofit/>
          </a:bodyPr>
          <a:lstStyle/>
          <a:p>
            <a:endParaRPr/>
          </a:p>
        </p:txBody>
      </p:sp>
      <p:sp>
        <p:nvSpPr>
          <p:cNvPr id="10" name="object 10"/>
          <p:cNvSpPr/>
          <p:nvPr/>
        </p:nvSpPr>
        <p:spPr>
          <a:xfrm>
            <a:off x="235965" y="1172082"/>
            <a:ext cx="3912870" cy="2450961"/>
          </a:xfrm>
          <a:prstGeom prst="rect">
            <a:avLst/>
          </a:prstGeom>
          <a:blipFill>
            <a:blip r:embed="rId8" cstate="print"/>
            <a:stretch>
              <a:fillRect/>
            </a:stretch>
          </a:blipFill>
        </p:spPr>
        <p:txBody>
          <a:bodyPr wrap="square" lIns="0" tIns="0" rIns="0" bIns="0" rtlCol="0">
            <a:noAutofit/>
          </a:bodyPr>
          <a:lstStyle/>
          <a:p>
            <a:endParaRPr/>
          </a:p>
        </p:txBody>
      </p:sp>
      <p:sp>
        <p:nvSpPr>
          <p:cNvPr id="19" name="object 19"/>
          <p:cNvSpPr txBox="1"/>
          <p:nvPr/>
        </p:nvSpPr>
        <p:spPr>
          <a:xfrm>
            <a:off x="336169" y="1182980"/>
            <a:ext cx="8492680" cy="241994"/>
          </a:xfrm>
          <a:prstGeom prst="rect">
            <a:avLst/>
          </a:prstGeom>
        </p:spPr>
        <p:txBody>
          <a:bodyPr vert="horz" wrap="square" lIns="0" tIns="0" rIns="0" bIns="0" rtlCol="0">
            <a:noAutofit/>
          </a:bodyPr>
          <a:lstStyle/>
          <a:p>
            <a:pPr marL="12700" marR="12700" indent="17780">
              <a:lnSpc>
                <a:spcPts val="1830"/>
              </a:lnSpc>
              <a:tabLst>
                <a:tab pos="4064000" algn="l"/>
              </a:tabLst>
            </a:pPr>
            <a:r>
              <a:rPr sz="2400" b="1" spc="-22" baseline="3472" dirty="0" smtClean="0">
                <a:solidFill>
                  <a:srgbClr val="FFFF00"/>
                </a:solidFill>
                <a:latin typeface="Arial"/>
                <a:cs typeface="Arial"/>
              </a:rPr>
              <a:t>Мо</a:t>
            </a:r>
            <a:r>
              <a:rPr sz="2400" b="1" spc="-30" baseline="3472" dirty="0" smtClean="0">
                <a:solidFill>
                  <a:srgbClr val="FFFF00"/>
                </a:solidFill>
                <a:latin typeface="Arial"/>
                <a:cs typeface="Arial"/>
              </a:rPr>
              <a:t>р</a:t>
            </a:r>
            <a:r>
              <a:rPr sz="2400" b="1" spc="-15" baseline="3472" dirty="0" smtClean="0">
                <a:solidFill>
                  <a:srgbClr val="FFFF00"/>
                </a:solidFill>
                <a:latin typeface="Arial"/>
                <a:cs typeface="Arial"/>
              </a:rPr>
              <a:t>ская</a:t>
            </a:r>
            <a:r>
              <a:rPr sz="2400" b="1" spc="7" baseline="3472" dirty="0" smtClean="0">
                <a:solidFill>
                  <a:srgbClr val="FFFF00"/>
                </a:solidFill>
                <a:latin typeface="Arial"/>
                <a:cs typeface="Arial"/>
              </a:rPr>
              <a:t> </a:t>
            </a:r>
            <a:r>
              <a:rPr sz="2400" b="1" spc="-75" baseline="3472" dirty="0" smtClean="0">
                <a:solidFill>
                  <a:srgbClr val="FFFF00"/>
                </a:solidFill>
                <a:latin typeface="Arial"/>
                <a:cs typeface="Arial"/>
              </a:rPr>
              <a:t>л</a:t>
            </a:r>
            <a:r>
              <a:rPr sz="2400" b="1" spc="-15" baseline="3472" dirty="0" smtClean="0">
                <a:solidFill>
                  <a:srgbClr val="FFFF00"/>
                </a:solidFill>
                <a:latin typeface="Arial"/>
                <a:cs typeface="Arial"/>
              </a:rPr>
              <a:t>е</a:t>
            </a:r>
            <a:r>
              <a:rPr sz="2400" b="1" spc="-37" baseline="3472" dirty="0" smtClean="0">
                <a:solidFill>
                  <a:srgbClr val="FFFF00"/>
                </a:solidFill>
                <a:latin typeface="Arial"/>
                <a:cs typeface="Arial"/>
              </a:rPr>
              <a:t>д</a:t>
            </a:r>
            <a:r>
              <a:rPr sz="2400" b="1" spc="-60" baseline="3472" dirty="0" smtClean="0">
                <a:solidFill>
                  <a:srgbClr val="FFFF00"/>
                </a:solidFill>
                <a:latin typeface="Arial"/>
                <a:cs typeface="Arial"/>
              </a:rPr>
              <a:t>о</a:t>
            </a:r>
            <a:r>
              <a:rPr sz="2400" b="1" spc="-15" baseline="3472" dirty="0" smtClean="0">
                <a:solidFill>
                  <a:srgbClr val="FFFF00"/>
                </a:solidFill>
                <a:latin typeface="Arial"/>
                <a:cs typeface="Arial"/>
              </a:rPr>
              <a:t>с</a:t>
            </a:r>
            <a:r>
              <a:rPr sz="2400" b="1" spc="-75" baseline="3472" dirty="0" smtClean="0">
                <a:solidFill>
                  <a:srgbClr val="FFFF00"/>
                </a:solidFill>
                <a:latin typeface="Arial"/>
                <a:cs typeface="Arial"/>
              </a:rPr>
              <a:t>т</a:t>
            </a:r>
            <a:r>
              <a:rPr sz="2400" b="1" spc="-15" baseline="3472" dirty="0" smtClean="0">
                <a:solidFill>
                  <a:srgbClr val="FFFF00"/>
                </a:solidFill>
                <a:latin typeface="Arial"/>
                <a:cs typeface="Arial"/>
              </a:rPr>
              <a:t>ойкая</a:t>
            </a:r>
            <a:r>
              <a:rPr sz="2400" b="1" spc="75" baseline="3472" dirty="0" smtClean="0">
                <a:solidFill>
                  <a:srgbClr val="FFFF00"/>
                </a:solidFill>
                <a:latin typeface="Arial"/>
                <a:cs typeface="Arial"/>
              </a:rPr>
              <a:t> </a:t>
            </a:r>
            <a:r>
              <a:rPr sz="2400" b="1" spc="-15" baseline="3472" dirty="0" smtClean="0">
                <a:solidFill>
                  <a:srgbClr val="FFFF00"/>
                </a:solidFill>
                <a:latin typeface="Arial"/>
                <a:cs typeface="Arial"/>
              </a:rPr>
              <a:t>с</a:t>
            </a:r>
            <a:r>
              <a:rPr sz="2400" b="1" spc="-44" baseline="3472" dirty="0" smtClean="0">
                <a:solidFill>
                  <a:srgbClr val="FFFF00"/>
                </a:solidFill>
                <a:latin typeface="Arial"/>
                <a:cs typeface="Arial"/>
              </a:rPr>
              <a:t>т</a:t>
            </a:r>
            <a:r>
              <a:rPr sz="2400" b="1" spc="-15" baseline="3472" dirty="0" smtClean="0">
                <a:solidFill>
                  <a:srgbClr val="FFFF00"/>
                </a:solidFill>
                <a:latin typeface="Arial"/>
                <a:cs typeface="Arial"/>
              </a:rPr>
              <a:t>ацио</a:t>
            </a:r>
            <a:r>
              <a:rPr sz="2400" b="1" spc="-30" baseline="3472" dirty="0" smtClean="0">
                <a:solidFill>
                  <a:srgbClr val="FFFF00"/>
                </a:solidFill>
                <a:latin typeface="Arial"/>
                <a:cs typeface="Arial"/>
              </a:rPr>
              <a:t>н</a:t>
            </a:r>
            <a:r>
              <a:rPr sz="2400" b="1" spc="-15" baseline="3472" dirty="0" smtClean="0">
                <a:solidFill>
                  <a:srgbClr val="FFFF00"/>
                </a:solidFill>
                <a:latin typeface="Arial"/>
                <a:cs typeface="Arial"/>
              </a:rPr>
              <a:t>а</a:t>
            </a:r>
            <a:r>
              <a:rPr sz="2400" b="1" spc="-22" baseline="3472" dirty="0" smtClean="0">
                <a:solidFill>
                  <a:srgbClr val="FFFF00"/>
                </a:solidFill>
                <a:latin typeface="Arial"/>
                <a:cs typeface="Arial"/>
              </a:rPr>
              <a:t>рн</a:t>
            </a:r>
            <a:r>
              <a:rPr sz="2400" b="1" spc="-15" baseline="3472" dirty="0" smtClean="0">
                <a:solidFill>
                  <a:srgbClr val="FFFF00"/>
                </a:solidFill>
                <a:latin typeface="Arial"/>
                <a:cs typeface="Arial"/>
              </a:rPr>
              <a:t>ая	</a:t>
            </a:r>
            <a:r>
              <a:rPr sz="1600" b="1" spc="-15" dirty="0" err="1" smtClean="0">
                <a:solidFill>
                  <a:srgbClr val="FFFF00"/>
                </a:solidFill>
                <a:latin typeface="Arial"/>
                <a:cs typeface="Arial"/>
              </a:rPr>
              <a:t>Не</a:t>
            </a:r>
            <a:r>
              <a:rPr sz="1600" b="1" spc="-45" dirty="0" err="1" smtClean="0">
                <a:solidFill>
                  <a:srgbClr val="FFFF00"/>
                </a:solidFill>
                <a:latin typeface="Arial"/>
                <a:cs typeface="Arial"/>
              </a:rPr>
              <a:t>ф</a:t>
            </a:r>
            <a:r>
              <a:rPr sz="1600" b="1" spc="-25" dirty="0" err="1" smtClean="0">
                <a:solidFill>
                  <a:srgbClr val="FFFF00"/>
                </a:solidFill>
                <a:latin typeface="Arial"/>
                <a:cs typeface="Arial"/>
              </a:rPr>
              <a:t>т</a:t>
            </a:r>
            <a:r>
              <a:rPr sz="1600" b="1" spc="-10" dirty="0" err="1" smtClean="0">
                <a:solidFill>
                  <a:srgbClr val="FFFF00"/>
                </a:solidFill>
                <a:latin typeface="Arial"/>
                <a:cs typeface="Arial"/>
              </a:rPr>
              <a:t>ян</a:t>
            </a:r>
            <a:r>
              <a:rPr sz="1600" b="1" spc="-20" dirty="0" err="1" smtClean="0">
                <a:solidFill>
                  <a:srgbClr val="FFFF00"/>
                </a:solidFill>
                <a:latin typeface="Arial"/>
                <a:cs typeface="Arial"/>
              </a:rPr>
              <a:t>о</a:t>
            </a:r>
            <a:r>
              <a:rPr sz="1600" b="1" spc="-10" dirty="0" err="1" smtClean="0">
                <a:solidFill>
                  <a:srgbClr val="FFFF00"/>
                </a:solidFill>
                <a:latin typeface="Arial"/>
                <a:cs typeface="Arial"/>
              </a:rPr>
              <a:t>й</a:t>
            </a:r>
            <a:r>
              <a:rPr sz="1600" b="1" spc="35" dirty="0" smtClean="0">
                <a:solidFill>
                  <a:srgbClr val="FFFF00"/>
                </a:solidFill>
                <a:latin typeface="Arial"/>
                <a:cs typeface="Arial"/>
              </a:rPr>
              <a:t> </a:t>
            </a:r>
            <a:r>
              <a:rPr sz="1600" b="1" spc="-50" dirty="0" smtClean="0">
                <a:solidFill>
                  <a:srgbClr val="FFFF00"/>
                </a:solidFill>
                <a:latin typeface="Arial"/>
                <a:cs typeface="Arial"/>
              </a:rPr>
              <a:t>о</a:t>
            </a:r>
            <a:r>
              <a:rPr sz="1600" b="1" spc="-25" dirty="0" smtClean="0">
                <a:solidFill>
                  <a:srgbClr val="FFFF00"/>
                </a:solidFill>
                <a:latin typeface="Arial"/>
                <a:cs typeface="Arial"/>
              </a:rPr>
              <a:t>т</a:t>
            </a:r>
            <a:r>
              <a:rPr sz="1600" b="1" spc="-15" dirty="0" smtClean="0">
                <a:solidFill>
                  <a:srgbClr val="FFFF00"/>
                </a:solidFill>
                <a:latin typeface="Arial"/>
                <a:cs typeface="Arial"/>
              </a:rPr>
              <a:t>г</a:t>
            </a:r>
            <a:r>
              <a:rPr sz="1600" b="1" spc="-25" dirty="0" smtClean="0">
                <a:solidFill>
                  <a:srgbClr val="FFFF00"/>
                </a:solidFill>
                <a:latin typeface="Arial"/>
                <a:cs typeface="Arial"/>
              </a:rPr>
              <a:t>р</a:t>
            </a:r>
            <a:r>
              <a:rPr sz="1600" b="1" spc="-60" dirty="0" smtClean="0">
                <a:solidFill>
                  <a:srgbClr val="FFFF00"/>
                </a:solidFill>
                <a:latin typeface="Arial"/>
                <a:cs typeface="Arial"/>
              </a:rPr>
              <a:t>у</a:t>
            </a:r>
            <a:r>
              <a:rPr sz="1600" b="1" spc="-50" dirty="0" smtClean="0">
                <a:solidFill>
                  <a:srgbClr val="FFFF00"/>
                </a:solidFill>
                <a:latin typeface="Arial"/>
                <a:cs typeface="Arial"/>
              </a:rPr>
              <a:t>зо</a:t>
            </a:r>
            <a:r>
              <a:rPr sz="1600" b="1" spc="-10" dirty="0" smtClean="0">
                <a:solidFill>
                  <a:srgbClr val="FFFF00"/>
                </a:solidFill>
                <a:latin typeface="Arial"/>
                <a:cs typeface="Arial"/>
              </a:rPr>
              <a:t>ч</a:t>
            </a:r>
            <a:r>
              <a:rPr sz="1600" b="1" spc="-20" dirty="0" smtClean="0">
                <a:solidFill>
                  <a:srgbClr val="FFFF00"/>
                </a:solidFill>
                <a:latin typeface="Arial"/>
                <a:cs typeface="Arial"/>
              </a:rPr>
              <a:t>н</a:t>
            </a:r>
            <a:r>
              <a:rPr sz="1600" b="1" spc="-15" dirty="0" smtClean="0">
                <a:solidFill>
                  <a:srgbClr val="FFFF00"/>
                </a:solidFill>
                <a:latin typeface="Arial"/>
                <a:cs typeface="Arial"/>
              </a:rPr>
              <a:t>ый</a:t>
            </a:r>
            <a:r>
              <a:rPr sz="1600" b="1" spc="45" dirty="0" smtClean="0">
                <a:solidFill>
                  <a:srgbClr val="FFFF00"/>
                </a:solidFill>
                <a:latin typeface="Arial"/>
                <a:cs typeface="Arial"/>
              </a:rPr>
              <a:t> </a:t>
            </a:r>
            <a:r>
              <a:rPr sz="1600" b="1" spc="-25" dirty="0" smtClean="0">
                <a:solidFill>
                  <a:srgbClr val="FFFF00"/>
                </a:solidFill>
                <a:latin typeface="Arial"/>
                <a:cs typeface="Arial"/>
              </a:rPr>
              <a:t>т</a:t>
            </a:r>
            <a:r>
              <a:rPr sz="1600" b="1" spc="-10" dirty="0" smtClean="0">
                <a:solidFill>
                  <a:srgbClr val="FFFF00"/>
                </a:solidFill>
                <a:latin typeface="Arial"/>
                <a:cs typeface="Arial"/>
              </a:rPr>
              <a:t>е</a:t>
            </a:r>
            <a:r>
              <a:rPr sz="1600" b="1" spc="-40" dirty="0" smtClean="0">
                <a:solidFill>
                  <a:srgbClr val="FFFF00"/>
                </a:solidFill>
                <a:latin typeface="Arial"/>
                <a:cs typeface="Arial"/>
              </a:rPr>
              <a:t>р</a:t>
            </a:r>
            <a:r>
              <a:rPr sz="1600" b="1" spc="-20" dirty="0" smtClean="0">
                <a:solidFill>
                  <a:srgbClr val="FFFF00"/>
                </a:solidFill>
                <a:latin typeface="Arial"/>
                <a:cs typeface="Arial"/>
              </a:rPr>
              <a:t>м</a:t>
            </a:r>
            <a:r>
              <a:rPr sz="1600" b="1" spc="-10" dirty="0" smtClean="0">
                <a:solidFill>
                  <a:srgbClr val="FFFF00"/>
                </a:solidFill>
                <a:latin typeface="Arial"/>
                <a:cs typeface="Arial"/>
              </a:rPr>
              <a:t>инал</a:t>
            </a:r>
            <a:r>
              <a:rPr sz="1600" b="1" spc="55" dirty="0" smtClean="0">
                <a:solidFill>
                  <a:srgbClr val="FFFF00"/>
                </a:solidFill>
                <a:latin typeface="Arial"/>
                <a:cs typeface="Arial"/>
              </a:rPr>
              <a:t> </a:t>
            </a:r>
            <a:r>
              <a:rPr sz="1600" b="1" spc="-10" dirty="0" err="1" smtClean="0">
                <a:solidFill>
                  <a:srgbClr val="FFFF00"/>
                </a:solidFill>
                <a:latin typeface="Arial"/>
                <a:cs typeface="Arial"/>
              </a:rPr>
              <a:t>Вара</a:t>
            </a:r>
            <a:r>
              <a:rPr sz="1600" b="1" spc="-20" dirty="0" err="1" smtClean="0">
                <a:solidFill>
                  <a:srgbClr val="FFFF00"/>
                </a:solidFill>
                <a:latin typeface="Arial"/>
                <a:cs typeface="Arial"/>
              </a:rPr>
              <a:t>нд</a:t>
            </a:r>
            <a:r>
              <a:rPr sz="1600" b="1" spc="-10" dirty="0" err="1" smtClean="0">
                <a:solidFill>
                  <a:srgbClr val="FFFF00"/>
                </a:solidFill>
                <a:latin typeface="Arial"/>
                <a:cs typeface="Arial"/>
              </a:rPr>
              <a:t>ей</a:t>
            </a:r>
            <a:r>
              <a:rPr sz="1600" b="1" spc="-10" dirty="0" smtClean="0">
                <a:solidFill>
                  <a:srgbClr val="FFFF00"/>
                </a:solidFill>
                <a:latin typeface="Arial"/>
                <a:cs typeface="Arial"/>
              </a:rPr>
              <a:t> </a:t>
            </a:r>
            <a:r>
              <a:rPr sz="1600" b="1" spc="-10" dirty="0" err="1" smtClean="0">
                <a:solidFill>
                  <a:srgbClr val="FFFF00"/>
                </a:solidFill>
                <a:latin typeface="Arial"/>
                <a:cs typeface="Arial"/>
              </a:rPr>
              <a:t>п</a:t>
            </a:r>
            <a:r>
              <a:rPr sz="1600" b="1" spc="-25" dirty="0" err="1" smtClean="0">
                <a:solidFill>
                  <a:srgbClr val="FFFF00"/>
                </a:solidFill>
                <a:latin typeface="Arial"/>
                <a:cs typeface="Arial"/>
              </a:rPr>
              <a:t>л</a:t>
            </a:r>
            <a:r>
              <a:rPr sz="1600" b="1" spc="-10" dirty="0" err="1" smtClean="0">
                <a:solidFill>
                  <a:srgbClr val="FFFF00"/>
                </a:solidFill>
                <a:latin typeface="Arial"/>
                <a:cs typeface="Arial"/>
              </a:rPr>
              <a:t>а</a:t>
            </a:r>
            <a:r>
              <a:rPr sz="1600" b="1" spc="-25" dirty="0" err="1" smtClean="0">
                <a:solidFill>
                  <a:srgbClr val="FFFF00"/>
                </a:solidFill>
                <a:latin typeface="Arial"/>
                <a:cs typeface="Arial"/>
              </a:rPr>
              <a:t>т</a:t>
            </a:r>
            <a:r>
              <a:rPr sz="1600" b="1" spc="-45" dirty="0" err="1" smtClean="0">
                <a:solidFill>
                  <a:srgbClr val="FFFF00"/>
                </a:solidFill>
                <a:latin typeface="Arial"/>
                <a:cs typeface="Arial"/>
              </a:rPr>
              <a:t>ф</a:t>
            </a:r>
            <a:r>
              <a:rPr sz="1600" b="1" spc="-10" dirty="0" err="1" smtClean="0">
                <a:solidFill>
                  <a:srgbClr val="FFFF00"/>
                </a:solidFill>
                <a:latin typeface="Arial"/>
                <a:cs typeface="Arial"/>
              </a:rPr>
              <a:t>о</a:t>
            </a:r>
            <a:r>
              <a:rPr sz="1600" b="1" spc="-45" dirty="0" err="1" smtClean="0">
                <a:solidFill>
                  <a:srgbClr val="FFFF00"/>
                </a:solidFill>
                <a:latin typeface="Arial"/>
                <a:cs typeface="Arial"/>
              </a:rPr>
              <a:t>рм</a:t>
            </a:r>
            <a:r>
              <a:rPr sz="1600" b="1" spc="-10" dirty="0" err="1" smtClean="0">
                <a:solidFill>
                  <a:srgbClr val="FFFF00"/>
                </a:solidFill>
                <a:latin typeface="Arial"/>
                <a:cs typeface="Arial"/>
              </a:rPr>
              <a:t>а</a:t>
            </a:r>
            <a:r>
              <a:rPr sz="1600" b="1" spc="50" dirty="0" smtClean="0">
                <a:solidFill>
                  <a:srgbClr val="FFFF00"/>
                </a:solidFill>
                <a:latin typeface="Arial"/>
                <a:cs typeface="Arial"/>
              </a:rPr>
              <a:t> </a:t>
            </a:r>
            <a:r>
              <a:rPr sz="1600" b="1" spc="-10" dirty="0" smtClean="0">
                <a:solidFill>
                  <a:srgbClr val="FFFF00"/>
                </a:solidFill>
                <a:latin typeface="Arial"/>
                <a:cs typeface="Arial"/>
              </a:rPr>
              <a:t>(М</a:t>
            </a:r>
            <a:r>
              <a:rPr sz="1600" b="1" spc="-20" dirty="0" smtClean="0">
                <a:solidFill>
                  <a:srgbClr val="FFFF00"/>
                </a:solidFill>
                <a:latin typeface="Arial"/>
                <a:cs typeface="Arial"/>
              </a:rPr>
              <a:t>Л</a:t>
            </a:r>
            <a:r>
              <a:rPr sz="1600" b="1" spc="-10" dirty="0" smtClean="0">
                <a:solidFill>
                  <a:srgbClr val="FFFF00"/>
                </a:solidFill>
                <a:latin typeface="Arial"/>
                <a:cs typeface="Arial"/>
              </a:rPr>
              <a:t>СП)</a:t>
            </a:r>
            <a:r>
              <a:rPr sz="1600" b="1" spc="30" dirty="0" smtClean="0">
                <a:solidFill>
                  <a:srgbClr val="FFFF00"/>
                </a:solidFill>
                <a:latin typeface="Arial"/>
                <a:cs typeface="Arial"/>
              </a:rPr>
              <a:t> </a:t>
            </a:r>
            <a:r>
              <a:rPr sz="1600" b="1" spc="-10" dirty="0" smtClean="0">
                <a:solidFill>
                  <a:srgbClr val="FFFF00"/>
                </a:solidFill>
                <a:latin typeface="Arial"/>
                <a:cs typeface="Arial"/>
              </a:rPr>
              <a:t>«Прир</a:t>
            </a:r>
            <a:r>
              <a:rPr sz="1600" b="1" spc="10" dirty="0" smtClean="0">
                <a:solidFill>
                  <a:srgbClr val="FFFF00"/>
                </a:solidFill>
                <a:latin typeface="Arial"/>
                <a:cs typeface="Arial"/>
              </a:rPr>
              <a:t>а</a:t>
            </a:r>
            <a:r>
              <a:rPr sz="1600" b="1" spc="-40" dirty="0" smtClean="0">
                <a:solidFill>
                  <a:srgbClr val="FFFF00"/>
                </a:solidFill>
                <a:latin typeface="Arial"/>
                <a:cs typeface="Arial"/>
              </a:rPr>
              <a:t>з</a:t>
            </a:r>
            <a:r>
              <a:rPr sz="1600" b="1" spc="-45" dirty="0" smtClean="0">
                <a:solidFill>
                  <a:srgbClr val="FFFF00"/>
                </a:solidFill>
                <a:latin typeface="Arial"/>
                <a:cs typeface="Arial"/>
              </a:rPr>
              <a:t>л</a:t>
            </a:r>
            <a:r>
              <a:rPr sz="1600" b="1" spc="-40" dirty="0" smtClean="0">
                <a:solidFill>
                  <a:srgbClr val="FFFF00"/>
                </a:solidFill>
                <a:latin typeface="Arial"/>
                <a:cs typeface="Arial"/>
              </a:rPr>
              <a:t>о</a:t>
            </a:r>
            <a:r>
              <a:rPr sz="1600" b="1" spc="-20" dirty="0" smtClean="0">
                <a:solidFill>
                  <a:srgbClr val="FFFF00"/>
                </a:solidFill>
                <a:latin typeface="Arial"/>
                <a:cs typeface="Arial"/>
              </a:rPr>
              <a:t>м</a:t>
            </a:r>
            <a:r>
              <a:rPr sz="1600" b="1" spc="-10" dirty="0" smtClean="0">
                <a:solidFill>
                  <a:srgbClr val="FFFF00"/>
                </a:solidFill>
                <a:latin typeface="Arial"/>
                <a:cs typeface="Arial"/>
              </a:rPr>
              <a:t>ная»</a:t>
            </a:r>
            <a:endParaRPr sz="1600" dirty="0">
              <a:latin typeface="Arial"/>
              <a:cs typeface="Arial"/>
            </a:endParaRPr>
          </a:p>
        </p:txBody>
      </p:sp>
      <p:sp>
        <p:nvSpPr>
          <p:cNvPr id="20" name="object 20"/>
          <p:cNvSpPr/>
          <p:nvPr/>
        </p:nvSpPr>
        <p:spPr>
          <a:xfrm>
            <a:off x="261975" y="3158998"/>
            <a:ext cx="3922776" cy="270001"/>
          </a:xfrm>
          <a:prstGeom prst="rect">
            <a:avLst/>
          </a:prstGeom>
          <a:blipFill>
            <a:blip r:embed="rId9" cstate="print"/>
            <a:stretch>
              <a:fillRect/>
            </a:stretch>
          </a:blipFill>
        </p:spPr>
        <p:txBody>
          <a:bodyPr wrap="square" lIns="0" tIns="0" rIns="0" bIns="0" rtlCol="0">
            <a:noAutofit/>
          </a:bodyPr>
          <a:lstStyle/>
          <a:p>
            <a:endParaRPr/>
          </a:p>
        </p:txBody>
      </p:sp>
      <p:sp>
        <p:nvSpPr>
          <p:cNvPr id="21" name="object 21"/>
          <p:cNvSpPr/>
          <p:nvPr/>
        </p:nvSpPr>
        <p:spPr>
          <a:xfrm>
            <a:off x="1280160" y="3092195"/>
            <a:ext cx="1909572" cy="341375"/>
          </a:xfrm>
          <a:prstGeom prst="rect">
            <a:avLst/>
          </a:prstGeom>
          <a:blipFill>
            <a:blip r:embed="rId10" cstate="print"/>
            <a:stretch>
              <a:fillRect/>
            </a:stretch>
          </a:blipFill>
        </p:spPr>
        <p:txBody>
          <a:bodyPr wrap="square" lIns="0" tIns="0" rIns="0" bIns="0" rtlCol="0">
            <a:noAutofit/>
          </a:bodyPr>
          <a:lstStyle/>
          <a:p>
            <a:endParaRPr/>
          </a:p>
        </p:txBody>
      </p:sp>
      <p:sp>
        <p:nvSpPr>
          <p:cNvPr id="22" name="object 22"/>
          <p:cNvSpPr txBox="1"/>
          <p:nvPr/>
        </p:nvSpPr>
        <p:spPr>
          <a:xfrm>
            <a:off x="1395475" y="3154807"/>
            <a:ext cx="1654810" cy="254635"/>
          </a:xfrm>
          <a:prstGeom prst="rect">
            <a:avLst/>
          </a:prstGeom>
        </p:spPr>
        <p:txBody>
          <a:bodyPr vert="horz" wrap="square" lIns="0" tIns="0" rIns="0" bIns="0" rtlCol="0">
            <a:noAutofit/>
          </a:bodyPr>
          <a:lstStyle/>
          <a:p>
            <a:pPr marL="12700">
              <a:lnSpc>
                <a:spcPct val="100000"/>
              </a:lnSpc>
            </a:pPr>
            <a:r>
              <a:rPr sz="1600" b="1" spc="-15" dirty="0" smtClean="0">
                <a:solidFill>
                  <a:srgbClr val="FFFF00"/>
                </a:solidFill>
                <a:latin typeface="Arial"/>
                <a:cs typeface="Arial"/>
              </a:rPr>
              <a:t>П</a:t>
            </a:r>
            <a:r>
              <a:rPr sz="1600" b="1" spc="-45" dirty="0" smtClean="0">
                <a:solidFill>
                  <a:srgbClr val="FFFF00"/>
                </a:solidFill>
                <a:latin typeface="Arial"/>
                <a:cs typeface="Arial"/>
              </a:rPr>
              <a:t>е</a:t>
            </a:r>
            <a:r>
              <a:rPr sz="1600" b="1" spc="-10" dirty="0" smtClean="0">
                <a:solidFill>
                  <a:srgbClr val="FFFF00"/>
                </a:solidFill>
                <a:latin typeface="Arial"/>
                <a:cs typeface="Arial"/>
              </a:rPr>
              <a:t>ч</a:t>
            </a:r>
            <a:r>
              <a:rPr sz="1600" b="1" spc="-20" dirty="0" smtClean="0">
                <a:solidFill>
                  <a:srgbClr val="FFFF00"/>
                </a:solidFill>
                <a:latin typeface="Arial"/>
                <a:cs typeface="Arial"/>
              </a:rPr>
              <a:t>о</a:t>
            </a:r>
            <a:r>
              <a:rPr sz="1600" b="1" spc="-10" dirty="0" smtClean="0">
                <a:solidFill>
                  <a:srgbClr val="FFFF00"/>
                </a:solidFill>
                <a:latin typeface="Arial"/>
                <a:cs typeface="Arial"/>
              </a:rPr>
              <a:t>рс</a:t>
            </a:r>
            <a:r>
              <a:rPr sz="1600" b="1" spc="-35" dirty="0" smtClean="0">
                <a:solidFill>
                  <a:srgbClr val="FFFF00"/>
                </a:solidFill>
                <a:latin typeface="Arial"/>
                <a:cs typeface="Arial"/>
              </a:rPr>
              <a:t>к</a:t>
            </a:r>
            <a:r>
              <a:rPr sz="1600" b="1" spc="-10" dirty="0" smtClean="0">
                <a:solidFill>
                  <a:srgbClr val="FFFF00"/>
                </a:solidFill>
                <a:latin typeface="Arial"/>
                <a:cs typeface="Arial"/>
              </a:rPr>
              <a:t>ое</a:t>
            </a:r>
            <a:r>
              <a:rPr sz="1600" b="1" spc="-5" dirty="0" smtClean="0">
                <a:solidFill>
                  <a:srgbClr val="FFFF00"/>
                </a:solidFill>
                <a:latin typeface="Arial"/>
                <a:cs typeface="Arial"/>
              </a:rPr>
              <a:t> </a:t>
            </a:r>
            <a:r>
              <a:rPr sz="1600" b="1" spc="-50" dirty="0" smtClean="0">
                <a:solidFill>
                  <a:srgbClr val="FFFF00"/>
                </a:solidFill>
                <a:latin typeface="Arial"/>
                <a:cs typeface="Arial"/>
              </a:rPr>
              <a:t>м</a:t>
            </a:r>
            <a:r>
              <a:rPr sz="1600" b="1" spc="-10" dirty="0" smtClean="0">
                <a:solidFill>
                  <a:srgbClr val="FFFF00"/>
                </a:solidFill>
                <a:latin typeface="Arial"/>
                <a:cs typeface="Arial"/>
              </a:rPr>
              <a:t>о</a:t>
            </a:r>
            <a:r>
              <a:rPr sz="1600" b="1" spc="-20" dirty="0" smtClean="0">
                <a:solidFill>
                  <a:srgbClr val="FFFF00"/>
                </a:solidFill>
                <a:latin typeface="Arial"/>
                <a:cs typeface="Arial"/>
              </a:rPr>
              <a:t>р</a:t>
            </a:r>
            <a:r>
              <a:rPr sz="1600" b="1" spc="-10" dirty="0" smtClean="0">
                <a:solidFill>
                  <a:srgbClr val="FFFF00"/>
                </a:solidFill>
                <a:latin typeface="Arial"/>
                <a:cs typeface="Arial"/>
              </a:rPr>
              <a:t>е</a:t>
            </a:r>
            <a:endParaRPr sz="1600">
              <a:latin typeface="Arial"/>
              <a:cs typeface="Arial"/>
            </a:endParaRPr>
          </a:p>
        </p:txBody>
      </p:sp>
      <p:sp>
        <p:nvSpPr>
          <p:cNvPr id="23" name="object 23"/>
          <p:cNvSpPr/>
          <p:nvPr/>
        </p:nvSpPr>
        <p:spPr>
          <a:xfrm>
            <a:off x="270002" y="3542791"/>
            <a:ext cx="3912870" cy="270002"/>
          </a:xfrm>
          <a:custGeom>
            <a:avLst/>
            <a:gdLst/>
            <a:ahLst/>
            <a:cxnLst/>
            <a:rect l="l" t="t" r="r" b="b"/>
            <a:pathLst>
              <a:path w="3912870" h="270001">
                <a:moveTo>
                  <a:pt x="0" y="270002"/>
                </a:moveTo>
                <a:lnTo>
                  <a:pt x="3912870" y="270002"/>
                </a:lnTo>
                <a:lnTo>
                  <a:pt x="3912870" y="0"/>
                </a:lnTo>
                <a:lnTo>
                  <a:pt x="0" y="0"/>
                </a:lnTo>
                <a:lnTo>
                  <a:pt x="0" y="270002"/>
                </a:lnTo>
                <a:close/>
              </a:path>
            </a:pathLst>
          </a:custGeom>
          <a:solidFill>
            <a:srgbClr val="909090"/>
          </a:solidFill>
        </p:spPr>
        <p:txBody>
          <a:bodyPr wrap="square" lIns="0" tIns="0" rIns="0" bIns="0" rtlCol="0">
            <a:noAutofit/>
          </a:bodyPr>
          <a:lstStyle/>
          <a:p>
            <a:endParaRPr/>
          </a:p>
        </p:txBody>
      </p:sp>
      <p:sp>
        <p:nvSpPr>
          <p:cNvPr id="24" name="object 24"/>
          <p:cNvSpPr/>
          <p:nvPr/>
        </p:nvSpPr>
        <p:spPr>
          <a:xfrm>
            <a:off x="582168" y="3474720"/>
            <a:ext cx="3198876" cy="341376"/>
          </a:xfrm>
          <a:prstGeom prst="rect">
            <a:avLst/>
          </a:prstGeom>
          <a:blipFill>
            <a:blip r:embed="rId11" cstate="print"/>
            <a:stretch>
              <a:fillRect/>
            </a:stretch>
          </a:blipFill>
        </p:spPr>
        <p:txBody>
          <a:bodyPr wrap="square" lIns="0" tIns="0" rIns="0" bIns="0" rtlCol="0">
            <a:noAutofit/>
          </a:bodyPr>
          <a:lstStyle/>
          <a:p>
            <a:endParaRPr/>
          </a:p>
        </p:txBody>
      </p:sp>
      <p:sp>
        <p:nvSpPr>
          <p:cNvPr id="25" name="object 25"/>
          <p:cNvSpPr/>
          <p:nvPr/>
        </p:nvSpPr>
        <p:spPr>
          <a:xfrm>
            <a:off x="3500628" y="3474720"/>
            <a:ext cx="393191" cy="341376"/>
          </a:xfrm>
          <a:prstGeom prst="rect">
            <a:avLst/>
          </a:prstGeom>
          <a:blipFill>
            <a:blip r:embed="rId12" cstate="print"/>
            <a:stretch>
              <a:fillRect/>
            </a:stretch>
          </a:blipFill>
        </p:spPr>
        <p:txBody>
          <a:bodyPr wrap="square" lIns="0" tIns="0" rIns="0" bIns="0" rtlCol="0">
            <a:noAutofit/>
          </a:bodyPr>
          <a:lstStyle/>
          <a:p>
            <a:endParaRPr/>
          </a:p>
        </p:txBody>
      </p:sp>
      <p:sp>
        <p:nvSpPr>
          <p:cNvPr id="26" name="object 26"/>
          <p:cNvSpPr txBox="1"/>
          <p:nvPr/>
        </p:nvSpPr>
        <p:spPr>
          <a:xfrm>
            <a:off x="698398" y="3538473"/>
            <a:ext cx="3057525" cy="254635"/>
          </a:xfrm>
          <a:prstGeom prst="rect">
            <a:avLst/>
          </a:prstGeom>
        </p:spPr>
        <p:txBody>
          <a:bodyPr vert="horz" wrap="square" lIns="0" tIns="0" rIns="0" bIns="0" rtlCol="0">
            <a:noAutofit/>
          </a:bodyPr>
          <a:lstStyle/>
          <a:p>
            <a:pPr marL="12700">
              <a:lnSpc>
                <a:spcPct val="100000"/>
              </a:lnSpc>
            </a:pPr>
            <a:r>
              <a:rPr sz="1600" b="1" spc="-35" dirty="0" smtClean="0">
                <a:solidFill>
                  <a:srgbClr val="FFFF00"/>
                </a:solidFill>
                <a:latin typeface="Arial"/>
                <a:cs typeface="Arial"/>
              </a:rPr>
              <a:t>Б</a:t>
            </a:r>
            <a:r>
              <a:rPr sz="1600" b="1" spc="-70" dirty="0" smtClean="0">
                <a:solidFill>
                  <a:srgbClr val="FFFF00"/>
                </a:solidFill>
                <a:latin typeface="Arial"/>
                <a:cs typeface="Arial"/>
              </a:rPr>
              <a:t>у</a:t>
            </a:r>
            <a:r>
              <a:rPr sz="1600" b="1" spc="-10" dirty="0" smtClean="0">
                <a:solidFill>
                  <a:srgbClr val="FFFF00"/>
                </a:solidFill>
                <a:latin typeface="Arial"/>
                <a:cs typeface="Arial"/>
              </a:rPr>
              <a:t>р</a:t>
            </a:r>
            <a:r>
              <a:rPr sz="1600" b="1" spc="-20" dirty="0" smtClean="0">
                <a:solidFill>
                  <a:srgbClr val="FFFF00"/>
                </a:solidFill>
                <a:latin typeface="Arial"/>
                <a:cs typeface="Arial"/>
              </a:rPr>
              <a:t>о</a:t>
            </a:r>
            <a:r>
              <a:rPr sz="1600" b="1" spc="-35" dirty="0" smtClean="0">
                <a:solidFill>
                  <a:srgbClr val="FFFF00"/>
                </a:solidFill>
                <a:latin typeface="Arial"/>
                <a:cs typeface="Arial"/>
              </a:rPr>
              <a:t>в</a:t>
            </a:r>
            <a:r>
              <a:rPr sz="1600" b="1" spc="-10" dirty="0" smtClean="0">
                <a:solidFill>
                  <a:srgbClr val="FFFF00"/>
                </a:solidFill>
                <a:latin typeface="Arial"/>
                <a:cs typeface="Arial"/>
              </a:rPr>
              <a:t>ая</a:t>
            </a:r>
            <a:r>
              <a:rPr sz="1600" b="1" spc="50" dirty="0" smtClean="0">
                <a:solidFill>
                  <a:srgbClr val="FFFF00"/>
                </a:solidFill>
                <a:latin typeface="Arial"/>
                <a:cs typeface="Arial"/>
              </a:rPr>
              <a:t> </a:t>
            </a:r>
            <a:r>
              <a:rPr sz="1600" b="1" spc="-10" dirty="0" smtClean="0">
                <a:solidFill>
                  <a:srgbClr val="FFFF00"/>
                </a:solidFill>
                <a:latin typeface="Arial"/>
                <a:cs typeface="Arial"/>
              </a:rPr>
              <a:t>п</a:t>
            </a:r>
            <a:r>
              <a:rPr sz="1600" b="1" spc="-25" dirty="0" smtClean="0">
                <a:solidFill>
                  <a:srgbClr val="FFFF00"/>
                </a:solidFill>
                <a:latin typeface="Arial"/>
                <a:cs typeface="Arial"/>
              </a:rPr>
              <a:t>л</a:t>
            </a:r>
            <a:r>
              <a:rPr sz="1600" b="1" spc="-10" dirty="0" smtClean="0">
                <a:solidFill>
                  <a:srgbClr val="FFFF00"/>
                </a:solidFill>
                <a:latin typeface="Arial"/>
                <a:cs typeface="Arial"/>
              </a:rPr>
              <a:t>а</a:t>
            </a:r>
            <a:r>
              <a:rPr sz="1600" b="1" spc="-25" dirty="0" smtClean="0">
                <a:solidFill>
                  <a:srgbClr val="FFFF00"/>
                </a:solidFill>
                <a:latin typeface="Arial"/>
                <a:cs typeface="Arial"/>
              </a:rPr>
              <a:t>т</a:t>
            </a:r>
            <a:r>
              <a:rPr sz="1600" b="1" spc="-45" dirty="0" smtClean="0">
                <a:solidFill>
                  <a:srgbClr val="FFFF00"/>
                </a:solidFill>
                <a:latin typeface="Arial"/>
                <a:cs typeface="Arial"/>
              </a:rPr>
              <a:t>ф</a:t>
            </a:r>
            <a:r>
              <a:rPr sz="1600" b="1" spc="-10" dirty="0" smtClean="0">
                <a:solidFill>
                  <a:srgbClr val="FFFF00"/>
                </a:solidFill>
                <a:latin typeface="Arial"/>
                <a:cs typeface="Arial"/>
              </a:rPr>
              <a:t>о</a:t>
            </a:r>
            <a:r>
              <a:rPr sz="1600" b="1" spc="-30" dirty="0" smtClean="0">
                <a:solidFill>
                  <a:srgbClr val="FFFF00"/>
                </a:solidFill>
                <a:latin typeface="Arial"/>
                <a:cs typeface="Arial"/>
              </a:rPr>
              <a:t>р</a:t>
            </a:r>
            <a:r>
              <a:rPr sz="1600" b="1" spc="-45" dirty="0" smtClean="0">
                <a:solidFill>
                  <a:srgbClr val="FFFF00"/>
                </a:solidFill>
                <a:latin typeface="Arial"/>
                <a:cs typeface="Arial"/>
              </a:rPr>
              <a:t>м</a:t>
            </a:r>
            <a:r>
              <a:rPr sz="1600" b="1" spc="-10" dirty="0" smtClean="0">
                <a:solidFill>
                  <a:srgbClr val="FFFF00"/>
                </a:solidFill>
                <a:latin typeface="Arial"/>
                <a:cs typeface="Arial"/>
              </a:rPr>
              <a:t>а</a:t>
            </a:r>
            <a:r>
              <a:rPr sz="1600" b="1" spc="45" dirty="0" smtClean="0">
                <a:solidFill>
                  <a:srgbClr val="FFFF00"/>
                </a:solidFill>
                <a:latin typeface="Arial"/>
                <a:cs typeface="Arial"/>
              </a:rPr>
              <a:t> </a:t>
            </a:r>
            <a:r>
              <a:rPr sz="1600" b="1" spc="-10" dirty="0" smtClean="0">
                <a:solidFill>
                  <a:srgbClr val="FFFF00"/>
                </a:solidFill>
                <a:latin typeface="Arial"/>
                <a:cs typeface="Arial"/>
              </a:rPr>
              <a:t>«Берк</a:t>
            </a:r>
            <a:r>
              <a:rPr sz="1600" b="1" spc="-20" dirty="0" smtClean="0">
                <a:solidFill>
                  <a:srgbClr val="FFFF00"/>
                </a:solidFill>
                <a:latin typeface="Arial"/>
                <a:cs typeface="Arial"/>
              </a:rPr>
              <a:t>ут</a:t>
            </a:r>
            <a:r>
              <a:rPr sz="1600" b="1" spc="-10" dirty="0" smtClean="0">
                <a:solidFill>
                  <a:srgbClr val="FFFF00"/>
                </a:solidFill>
                <a:latin typeface="Arial"/>
                <a:cs typeface="Arial"/>
              </a:rPr>
              <a:t>»</a:t>
            </a:r>
            <a:endParaRPr sz="1600" dirty="0">
              <a:latin typeface="Arial"/>
              <a:cs typeface="Arial"/>
            </a:endParaRPr>
          </a:p>
        </p:txBody>
      </p:sp>
      <p:sp>
        <p:nvSpPr>
          <p:cNvPr id="27" name="object 27"/>
          <p:cNvSpPr/>
          <p:nvPr/>
        </p:nvSpPr>
        <p:spPr>
          <a:xfrm>
            <a:off x="281307" y="6171067"/>
            <a:ext cx="3914775" cy="270002"/>
          </a:xfrm>
          <a:prstGeom prst="rect">
            <a:avLst/>
          </a:prstGeom>
          <a:blipFill>
            <a:blip r:embed="rId13" cstate="print"/>
            <a:stretch>
              <a:fillRect/>
            </a:stretch>
          </a:blipFill>
        </p:spPr>
        <p:txBody>
          <a:bodyPr wrap="square" lIns="0" tIns="0" rIns="0" bIns="0" rtlCol="0">
            <a:noAutofit/>
          </a:bodyPr>
          <a:lstStyle/>
          <a:p>
            <a:endParaRPr/>
          </a:p>
        </p:txBody>
      </p:sp>
      <p:sp>
        <p:nvSpPr>
          <p:cNvPr id="28" name="object 28"/>
          <p:cNvSpPr/>
          <p:nvPr/>
        </p:nvSpPr>
        <p:spPr>
          <a:xfrm>
            <a:off x="1351788" y="6088379"/>
            <a:ext cx="1772412" cy="341375"/>
          </a:xfrm>
          <a:prstGeom prst="rect">
            <a:avLst/>
          </a:prstGeom>
          <a:blipFill>
            <a:blip r:embed="rId14" cstate="print"/>
            <a:stretch>
              <a:fillRect/>
            </a:stretch>
          </a:blipFill>
        </p:spPr>
        <p:txBody>
          <a:bodyPr wrap="square" lIns="0" tIns="0" rIns="0" bIns="0" rtlCol="0">
            <a:noAutofit/>
          </a:bodyPr>
          <a:lstStyle/>
          <a:p>
            <a:endParaRPr/>
          </a:p>
        </p:txBody>
      </p:sp>
      <p:sp>
        <p:nvSpPr>
          <p:cNvPr id="29" name="object 29"/>
          <p:cNvSpPr txBox="1"/>
          <p:nvPr/>
        </p:nvSpPr>
        <p:spPr>
          <a:xfrm>
            <a:off x="1468374" y="6152489"/>
            <a:ext cx="1517015" cy="254635"/>
          </a:xfrm>
          <a:prstGeom prst="rect">
            <a:avLst/>
          </a:prstGeom>
        </p:spPr>
        <p:txBody>
          <a:bodyPr vert="horz" wrap="square" lIns="0" tIns="0" rIns="0" bIns="0" rtlCol="0">
            <a:noAutofit/>
          </a:bodyPr>
          <a:lstStyle/>
          <a:p>
            <a:pPr marL="12700">
              <a:lnSpc>
                <a:spcPct val="100000"/>
              </a:lnSpc>
            </a:pPr>
            <a:r>
              <a:rPr sz="1600" b="1" spc="-25" dirty="0" smtClean="0">
                <a:solidFill>
                  <a:srgbClr val="FFFF00"/>
                </a:solidFill>
                <a:latin typeface="Arial"/>
                <a:cs typeface="Arial"/>
              </a:rPr>
              <a:t>О</a:t>
            </a:r>
            <a:r>
              <a:rPr sz="1600" b="1" spc="-50" dirty="0" smtClean="0">
                <a:solidFill>
                  <a:srgbClr val="FFFF00"/>
                </a:solidFill>
                <a:latin typeface="Arial"/>
                <a:cs typeface="Arial"/>
              </a:rPr>
              <a:t>хот</a:t>
            </a:r>
            <a:r>
              <a:rPr sz="1600" b="1" spc="-10" dirty="0" smtClean="0">
                <a:solidFill>
                  <a:srgbClr val="FFFF00"/>
                </a:solidFill>
                <a:latin typeface="Arial"/>
                <a:cs typeface="Arial"/>
              </a:rPr>
              <a:t>с</a:t>
            </a:r>
            <a:r>
              <a:rPr sz="1600" b="1" spc="-30" dirty="0" smtClean="0">
                <a:solidFill>
                  <a:srgbClr val="FFFF00"/>
                </a:solidFill>
                <a:latin typeface="Arial"/>
                <a:cs typeface="Arial"/>
              </a:rPr>
              <a:t>к</a:t>
            </a:r>
            <a:r>
              <a:rPr sz="1600" b="1" spc="-10" dirty="0" smtClean="0">
                <a:solidFill>
                  <a:srgbClr val="FFFF00"/>
                </a:solidFill>
                <a:latin typeface="Arial"/>
                <a:cs typeface="Arial"/>
              </a:rPr>
              <a:t>ое</a:t>
            </a:r>
            <a:r>
              <a:rPr sz="1600" b="1" spc="15" dirty="0" smtClean="0">
                <a:solidFill>
                  <a:srgbClr val="FFFF00"/>
                </a:solidFill>
                <a:latin typeface="Arial"/>
                <a:cs typeface="Arial"/>
              </a:rPr>
              <a:t> </a:t>
            </a:r>
            <a:r>
              <a:rPr sz="1600" b="1" spc="-45" dirty="0" smtClean="0">
                <a:solidFill>
                  <a:srgbClr val="FFFF00"/>
                </a:solidFill>
                <a:latin typeface="Arial"/>
                <a:cs typeface="Arial"/>
              </a:rPr>
              <a:t>м</a:t>
            </a:r>
            <a:r>
              <a:rPr sz="1600" b="1" spc="-10" dirty="0" smtClean="0">
                <a:solidFill>
                  <a:srgbClr val="FFFF00"/>
                </a:solidFill>
                <a:latin typeface="Arial"/>
                <a:cs typeface="Arial"/>
              </a:rPr>
              <a:t>о</a:t>
            </a:r>
            <a:r>
              <a:rPr sz="1600" b="1" spc="-20" dirty="0" smtClean="0">
                <a:solidFill>
                  <a:srgbClr val="FFFF00"/>
                </a:solidFill>
                <a:latin typeface="Arial"/>
                <a:cs typeface="Arial"/>
              </a:rPr>
              <a:t>р</a:t>
            </a:r>
            <a:r>
              <a:rPr sz="1600" b="1" spc="-10" dirty="0" smtClean="0">
                <a:solidFill>
                  <a:srgbClr val="FFFF00"/>
                </a:solidFill>
                <a:latin typeface="Arial"/>
                <a:cs typeface="Arial"/>
              </a:rPr>
              <a:t>е</a:t>
            </a:r>
            <a:endParaRPr sz="1600">
              <a:latin typeface="Arial"/>
              <a:cs typeface="Arial"/>
            </a:endParaRPr>
          </a:p>
        </p:txBody>
      </p:sp>
      <p:sp>
        <p:nvSpPr>
          <p:cNvPr id="30" name="object 30"/>
          <p:cNvSpPr/>
          <p:nvPr/>
        </p:nvSpPr>
        <p:spPr>
          <a:xfrm>
            <a:off x="4420616" y="6152489"/>
            <a:ext cx="4491736" cy="270002"/>
          </a:xfrm>
          <a:prstGeom prst="rect">
            <a:avLst/>
          </a:prstGeom>
          <a:blipFill>
            <a:blip r:embed="rId15" cstate="print"/>
            <a:stretch>
              <a:fillRect/>
            </a:stretch>
          </a:blipFill>
        </p:spPr>
        <p:txBody>
          <a:bodyPr wrap="square" lIns="0" tIns="0" rIns="0" bIns="0" rtlCol="0">
            <a:noAutofit/>
          </a:bodyPr>
          <a:lstStyle/>
          <a:p>
            <a:endParaRPr/>
          </a:p>
        </p:txBody>
      </p:sp>
      <p:sp>
        <p:nvSpPr>
          <p:cNvPr id="32" name="object 32"/>
          <p:cNvSpPr txBox="1"/>
          <p:nvPr/>
        </p:nvSpPr>
        <p:spPr>
          <a:xfrm>
            <a:off x="5851292" y="6153977"/>
            <a:ext cx="2362200" cy="341427"/>
          </a:xfrm>
          <a:prstGeom prst="rect">
            <a:avLst/>
          </a:prstGeom>
        </p:spPr>
        <p:txBody>
          <a:bodyPr vert="horz" wrap="square" lIns="0" tIns="0" rIns="0" bIns="0" rtlCol="0">
            <a:noAutofit/>
          </a:bodyPr>
          <a:lstStyle/>
          <a:p>
            <a:pPr marL="12700">
              <a:lnSpc>
                <a:spcPct val="100000"/>
              </a:lnSpc>
            </a:pPr>
            <a:r>
              <a:rPr sz="1600" b="1" spc="-25" dirty="0" smtClean="0">
                <a:solidFill>
                  <a:srgbClr val="FBF600"/>
                </a:solidFill>
                <a:latin typeface="Arial"/>
                <a:cs typeface="Arial"/>
              </a:rPr>
              <a:t>О</a:t>
            </a:r>
            <a:r>
              <a:rPr sz="1600" b="1" spc="-50" dirty="0" smtClean="0">
                <a:solidFill>
                  <a:srgbClr val="FBF600"/>
                </a:solidFill>
                <a:latin typeface="Arial"/>
                <a:cs typeface="Arial"/>
              </a:rPr>
              <a:t>хот</a:t>
            </a:r>
            <a:r>
              <a:rPr sz="1600" b="1" spc="-10" dirty="0" smtClean="0">
                <a:solidFill>
                  <a:srgbClr val="FBF600"/>
                </a:solidFill>
                <a:latin typeface="Arial"/>
                <a:cs typeface="Arial"/>
              </a:rPr>
              <a:t>с</a:t>
            </a:r>
            <a:r>
              <a:rPr sz="1600" b="1" spc="-30" dirty="0" smtClean="0">
                <a:solidFill>
                  <a:srgbClr val="FBF600"/>
                </a:solidFill>
                <a:latin typeface="Arial"/>
                <a:cs typeface="Arial"/>
              </a:rPr>
              <a:t>к</a:t>
            </a:r>
            <a:r>
              <a:rPr sz="1600" b="1" spc="-10" dirty="0" smtClean="0">
                <a:solidFill>
                  <a:srgbClr val="FBF600"/>
                </a:solidFill>
                <a:latin typeface="Arial"/>
                <a:cs typeface="Arial"/>
              </a:rPr>
              <a:t>ое</a:t>
            </a:r>
            <a:r>
              <a:rPr sz="1600" b="1" spc="15" dirty="0" smtClean="0">
                <a:solidFill>
                  <a:srgbClr val="FBF600"/>
                </a:solidFill>
                <a:latin typeface="Arial"/>
                <a:cs typeface="Arial"/>
              </a:rPr>
              <a:t> </a:t>
            </a:r>
            <a:r>
              <a:rPr sz="1600" b="1" spc="-45" dirty="0" smtClean="0">
                <a:solidFill>
                  <a:srgbClr val="FBF600"/>
                </a:solidFill>
                <a:latin typeface="Arial"/>
                <a:cs typeface="Arial"/>
              </a:rPr>
              <a:t>м</a:t>
            </a:r>
            <a:r>
              <a:rPr sz="1600" b="1" spc="-10" dirty="0" smtClean="0">
                <a:solidFill>
                  <a:srgbClr val="FBF600"/>
                </a:solidFill>
                <a:latin typeface="Arial"/>
                <a:cs typeface="Arial"/>
              </a:rPr>
              <a:t>о</a:t>
            </a:r>
            <a:r>
              <a:rPr sz="1600" b="1" spc="-20" dirty="0" smtClean="0">
                <a:solidFill>
                  <a:srgbClr val="FBF600"/>
                </a:solidFill>
                <a:latin typeface="Arial"/>
                <a:cs typeface="Arial"/>
              </a:rPr>
              <a:t>р</a:t>
            </a:r>
            <a:r>
              <a:rPr sz="1600" b="1" spc="-10" dirty="0" smtClean="0">
                <a:solidFill>
                  <a:srgbClr val="FBF600"/>
                </a:solidFill>
                <a:latin typeface="Arial"/>
                <a:cs typeface="Arial"/>
              </a:rPr>
              <a:t>е</a:t>
            </a:r>
            <a:endParaRPr sz="1600" dirty="0">
              <a:latin typeface="Arial"/>
              <a:cs typeface="Arial"/>
            </a:endParaRPr>
          </a:p>
        </p:txBody>
      </p:sp>
      <p:sp>
        <p:nvSpPr>
          <p:cNvPr id="33" name="object 33"/>
          <p:cNvSpPr/>
          <p:nvPr/>
        </p:nvSpPr>
        <p:spPr>
          <a:xfrm>
            <a:off x="4400677" y="3160776"/>
            <a:ext cx="4490974" cy="270001"/>
          </a:xfrm>
          <a:prstGeom prst="rect">
            <a:avLst/>
          </a:prstGeom>
          <a:blipFill>
            <a:blip r:embed="rId16" cstate="print"/>
            <a:stretch>
              <a:fillRect/>
            </a:stretch>
          </a:blipFill>
        </p:spPr>
        <p:txBody>
          <a:bodyPr wrap="square" lIns="0" tIns="0" rIns="0" bIns="0" rtlCol="0">
            <a:noAutofit/>
          </a:bodyPr>
          <a:lstStyle/>
          <a:p>
            <a:endParaRPr/>
          </a:p>
        </p:txBody>
      </p:sp>
      <p:sp>
        <p:nvSpPr>
          <p:cNvPr id="34" name="object 34"/>
          <p:cNvSpPr/>
          <p:nvPr/>
        </p:nvSpPr>
        <p:spPr>
          <a:xfrm>
            <a:off x="5702808" y="3093720"/>
            <a:ext cx="1909572" cy="341375"/>
          </a:xfrm>
          <a:prstGeom prst="rect">
            <a:avLst/>
          </a:prstGeom>
          <a:blipFill>
            <a:blip r:embed="rId17" cstate="print"/>
            <a:stretch>
              <a:fillRect/>
            </a:stretch>
          </a:blipFill>
        </p:spPr>
        <p:txBody>
          <a:bodyPr wrap="square" lIns="0" tIns="0" rIns="0" bIns="0" rtlCol="0">
            <a:noAutofit/>
          </a:bodyPr>
          <a:lstStyle/>
          <a:p>
            <a:endParaRPr/>
          </a:p>
        </p:txBody>
      </p:sp>
      <p:sp>
        <p:nvSpPr>
          <p:cNvPr id="35" name="object 35"/>
          <p:cNvSpPr txBox="1"/>
          <p:nvPr/>
        </p:nvSpPr>
        <p:spPr>
          <a:xfrm>
            <a:off x="5819394" y="3156584"/>
            <a:ext cx="1654810" cy="254635"/>
          </a:xfrm>
          <a:prstGeom prst="rect">
            <a:avLst/>
          </a:prstGeom>
        </p:spPr>
        <p:txBody>
          <a:bodyPr vert="horz" wrap="square" lIns="0" tIns="0" rIns="0" bIns="0" rtlCol="0">
            <a:noAutofit/>
          </a:bodyPr>
          <a:lstStyle/>
          <a:p>
            <a:pPr marL="12700">
              <a:lnSpc>
                <a:spcPct val="100000"/>
              </a:lnSpc>
            </a:pPr>
            <a:r>
              <a:rPr sz="1600" b="1" spc="-15" dirty="0" smtClean="0">
                <a:solidFill>
                  <a:srgbClr val="FFFF00"/>
                </a:solidFill>
                <a:latin typeface="Arial"/>
                <a:cs typeface="Arial"/>
              </a:rPr>
              <a:t>П</a:t>
            </a:r>
            <a:r>
              <a:rPr sz="1600" b="1" spc="-45" dirty="0" smtClean="0">
                <a:solidFill>
                  <a:srgbClr val="FFFF00"/>
                </a:solidFill>
                <a:latin typeface="Arial"/>
                <a:cs typeface="Arial"/>
              </a:rPr>
              <a:t>е</a:t>
            </a:r>
            <a:r>
              <a:rPr sz="1600" b="1" spc="-10" dirty="0" smtClean="0">
                <a:solidFill>
                  <a:srgbClr val="FFFF00"/>
                </a:solidFill>
                <a:latin typeface="Arial"/>
                <a:cs typeface="Arial"/>
              </a:rPr>
              <a:t>ч</a:t>
            </a:r>
            <a:r>
              <a:rPr sz="1600" b="1" spc="-20" dirty="0" smtClean="0">
                <a:solidFill>
                  <a:srgbClr val="FFFF00"/>
                </a:solidFill>
                <a:latin typeface="Arial"/>
                <a:cs typeface="Arial"/>
              </a:rPr>
              <a:t>о</a:t>
            </a:r>
            <a:r>
              <a:rPr sz="1600" b="1" spc="-10" dirty="0" smtClean="0">
                <a:solidFill>
                  <a:srgbClr val="FFFF00"/>
                </a:solidFill>
                <a:latin typeface="Arial"/>
                <a:cs typeface="Arial"/>
              </a:rPr>
              <a:t>рс</a:t>
            </a:r>
            <a:r>
              <a:rPr sz="1600" b="1" spc="-35" dirty="0" smtClean="0">
                <a:solidFill>
                  <a:srgbClr val="FFFF00"/>
                </a:solidFill>
                <a:latin typeface="Arial"/>
                <a:cs typeface="Arial"/>
              </a:rPr>
              <a:t>к</a:t>
            </a:r>
            <a:r>
              <a:rPr sz="1600" b="1" spc="-10" dirty="0" smtClean="0">
                <a:solidFill>
                  <a:srgbClr val="FFFF00"/>
                </a:solidFill>
                <a:latin typeface="Arial"/>
                <a:cs typeface="Arial"/>
              </a:rPr>
              <a:t>ое</a:t>
            </a:r>
            <a:r>
              <a:rPr sz="1600" b="1" spc="-5" dirty="0" smtClean="0">
                <a:solidFill>
                  <a:srgbClr val="FFFF00"/>
                </a:solidFill>
                <a:latin typeface="Arial"/>
                <a:cs typeface="Arial"/>
              </a:rPr>
              <a:t> </a:t>
            </a:r>
            <a:r>
              <a:rPr sz="1600" b="1" spc="-50" dirty="0" smtClean="0">
                <a:solidFill>
                  <a:srgbClr val="FFFF00"/>
                </a:solidFill>
                <a:latin typeface="Arial"/>
                <a:cs typeface="Arial"/>
              </a:rPr>
              <a:t>м</a:t>
            </a:r>
            <a:r>
              <a:rPr sz="1600" b="1" spc="-10" dirty="0" smtClean="0">
                <a:solidFill>
                  <a:srgbClr val="FFFF00"/>
                </a:solidFill>
                <a:latin typeface="Arial"/>
                <a:cs typeface="Arial"/>
              </a:rPr>
              <a:t>о</a:t>
            </a:r>
            <a:r>
              <a:rPr sz="1600" b="1" spc="-20" dirty="0" smtClean="0">
                <a:solidFill>
                  <a:srgbClr val="FFFF00"/>
                </a:solidFill>
                <a:latin typeface="Arial"/>
                <a:cs typeface="Arial"/>
              </a:rPr>
              <a:t>р</a:t>
            </a:r>
            <a:r>
              <a:rPr sz="1600" b="1" spc="-10" dirty="0" smtClean="0">
                <a:solidFill>
                  <a:srgbClr val="FFFF00"/>
                </a:solidFill>
                <a:latin typeface="Arial"/>
                <a:cs typeface="Arial"/>
              </a:rPr>
              <a:t>е</a:t>
            </a:r>
            <a:endParaRPr sz="1600">
              <a:latin typeface="Arial"/>
              <a:cs typeface="Arial"/>
            </a:endParaRPr>
          </a:p>
        </p:txBody>
      </p:sp>
      <p:sp>
        <p:nvSpPr>
          <p:cNvPr id="36" name="object 36"/>
          <p:cNvSpPr/>
          <p:nvPr/>
        </p:nvSpPr>
        <p:spPr>
          <a:xfrm>
            <a:off x="4396104" y="3542791"/>
            <a:ext cx="4495546" cy="270002"/>
          </a:xfrm>
          <a:custGeom>
            <a:avLst/>
            <a:gdLst/>
            <a:ahLst/>
            <a:cxnLst/>
            <a:rect l="l" t="t" r="r" b="b"/>
            <a:pathLst>
              <a:path w="4495546" h="270001">
                <a:moveTo>
                  <a:pt x="0" y="270002"/>
                </a:moveTo>
                <a:lnTo>
                  <a:pt x="4495546" y="270002"/>
                </a:lnTo>
                <a:lnTo>
                  <a:pt x="4495546" y="0"/>
                </a:lnTo>
                <a:lnTo>
                  <a:pt x="0" y="0"/>
                </a:lnTo>
                <a:lnTo>
                  <a:pt x="0" y="270002"/>
                </a:lnTo>
                <a:close/>
              </a:path>
            </a:pathLst>
          </a:custGeom>
          <a:solidFill>
            <a:srgbClr val="909090"/>
          </a:solidFill>
        </p:spPr>
        <p:txBody>
          <a:bodyPr wrap="square" lIns="0" tIns="0" rIns="0" bIns="0" rtlCol="0">
            <a:noAutofit/>
          </a:bodyPr>
          <a:lstStyle/>
          <a:p>
            <a:endParaRPr/>
          </a:p>
        </p:txBody>
      </p:sp>
      <p:sp>
        <p:nvSpPr>
          <p:cNvPr id="37" name="object 37"/>
          <p:cNvSpPr/>
          <p:nvPr/>
        </p:nvSpPr>
        <p:spPr>
          <a:xfrm>
            <a:off x="4287011" y="3474720"/>
            <a:ext cx="1191767" cy="341376"/>
          </a:xfrm>
          <a:prstGeom prst="rect">
            <a:avLst/>
          </a:prstGeom>
          <a:blipFill>
            <a:blip r:embed="rId18" cstate="print"/>
            <a:stretch>
              <a:fillRect/>
            </a:stretch>
          </a:blipFill>
        </p:spPr>
        <p:txBody>
          <a:bodyPr wrap="square" lIns="0" tIns="0" rIns="0" bIns="0" rtlCol="0">
            <a:noAutofit/>
          </a:bodyPr>
          <a:lstStyle/>
          <a:p>
            <a:endParaRPr/>
          </a:p>
        </p:txBody>
      </p:sp>
      <p:sp>
        <p:nvSpPr>
          <p:cNvPr id="38" name="object 38"/>
          <p:cNvSpPr/>
          <p:nvPr/>
        </p:nvSpPr>
        <p:spPr>
          <a:xfrm>
            <a:off x="5198364" y="3474720"/>
            <a:ext cx="2734056" cy="341376"/>
          </a:xfrm>
          <a:prstGeom prst="rect">
            <a:avLst/>
          </a:prstGeom>
          <a:blipFill>
            <a:blip r:embed="rId19" cstate="print"/>
            <a:stretch>
              <a:fillRect/>
            </a:stretch>
          </a:blipFill>
        </p:spPr>
        <p:txBody>
          <a:bodyPr wrap="square" lIns="0" tIns="0" rIns="0" bIns="0" rtlCol="0">
            <a:noAutofit/>
          </a:bodyPr>
          <a:lstStyle/>
          <a:p>
            <a:endParaRPr/>
          </a:p>
        </p:txBody>
      </p:sp>
      <p:sp>
        <p:nvSpPr>
          <p:cNvPr id="39" name="object 39"/>
          <p:cNvSpPr/>
          <p:nvPr/>
        </p:nvSpPr>
        <p:spPr>
          <a:xfrm>
            <a:off x="7652004" y="3474720"/>
            <a:ext cx="1260348" cy="341376"/>
          </a:xfrm>
          <a:prstGeom prst="rect">
            <a:avLst/>
          </a:prstGeom>
          <a:blipFill>
            <a:blip r:embed="rId20" cstate="print"/>
            <a:stretch>
              <a:fillRect/>
            </a:stretch>
          </a:blipFill>
        </p:spPr>
        <p:txBody>
          <a:bodyPr wrap="square" lIns="0" tIns="0" rIns="0" bIns="0" rtlCol="0">
            <a:noAutofit/>
          </a:bodyPr>
          <a:lstStyle/>
          <a:p>
            <a:endParaRPr/>
          </a:p>
        </p:txBody>
      </p:sp>
      <p:sp>
        <p:nvSpPr>
          <p:cNvPr id="40" name="object 40"/>
          <p:cNvSpPr/>
          <p:nvPr/>
        </p:nvSpPr>
        <p:spPr>
          <a:xfrm>
            <a:off x="8631935" y="3474720"/>
            <a:ext cx="393192" cy="341376"/>
          </a:xfrm>
          <a:prstGeom prst="rect">
            <a:avLst/>
          </a:prstGeom>
          <a:blipFill>
            <a:blip r:embed="rId21" cstate="print"/>
            <a:stretch>
              <a:fillRect/>
            </a:stretch>
          </a:blipFill>
        </p:spPr>
        <p:txBody>
          <a:bodyPr wrap="square" lIns="0" tIns="0" rIns="0" bIns="0" rtlCol="0">
            <a:noAutofit/>
          </a:bodyPr>
          <a:lstStyle/>
          <a:p>
            <a:endParaRPr/>
          </a:p>
        </p:txBody>
      </p:sp>
      <p:sp>
        <p:nvSpPr>
          <p:cNvPr id="41" name="object 41"/>
          <p:cNvSpPr txBox="1"/>
          <p:nvPr/>
        </p:nvSpPr>
        <p:spPr>
          <a:xfrm>
            <a:off x="4402963" y="3538473"/>
            <a:ext cx="4484370" cy="254635"/>
          </a:xfrm>
          <a:prstGeom prst="rect">
            <a:avLst/>
          </a:prstGeom>
        </p:spPr>
        <p:txBody>
          <a:bodyPr vert="horz" wrap="square" lIns="0" tIns="0" rIns="0" bIns="0" rtlCol="0">
            <a:noAutofit/>
          </a:bodyPr>
          <a:lstStyle/>
          <a:p>
            <a:pPr marL="12700">
              <a:lnSpc>
                <a:spcPct val="100000"/>
              </a:lnSpc>
            </a:pPr>
            <a:r>
              <a:rPr sz="1600" b="1" spc="-35" dirty="0" smtClean="0">
                <a:solidFill>
                  <a:srgbClr val="FFFF00"/>
                </a:solidFill>
                <a:latin typeface="Arial"/>
                <a:cs typeface="Arial"/>
              </a:rPr>
              <a:t>Б</a:t>
            </a:r>
            <a:r>
              <a:rPr sz="1600" b="1" spc="-70" dirty="0" smtClean="0">
                <a:solidFill>
                  <a:srgbClr val="FFFF00"/>
                </a:solidFill>
                <a:latin typeface="Arial"/>
                <a:cs typeface="Arial"/>
              </a:rPr>
              <a:t>у</a:t>
            </a:r>
            <a:r>
              <a:rPr sz="1600" b="1" spc="-10" dirty="0" smtClean="0">
                <a:solidFill>
                  <a:srgbClr val="FFFF00"/>
                </a:solidFill>
                <a:latin typeface="Arial"/>
                <a:cs typeface="Arial"/>
              </a:rPr>
              <a:t>р</a:t>
            </a:r>
            <a:r>
              <a:rPr sz="1600" b="1" spc="-20" dirty="0" smtClean="0">
                <a:solidFill>
                  <a:srgbClr val="FFFF00"/>
                </a:solidFill>
                <a:latin typeface="Arial"/>
                <a:cs typeface="Arial"/>
              </a:rPr>
              <a:t>о</a:t>
            </a:r>
            <a:r>
              <a:rPr sz="1600" b="1" spc="-35" dirty="0" smtClean="0">
                <a:solidFill>
                  <a:srgbClr val="FFFF00"/>
                </a:solidFill>
                <a:latin typeface="Arial"/>
                <a:cs typeface="Arial"/>
              </a:rPr>
              <a:t>в</a:t>
            </a:r>
            <a:r>
              <a:rPr sz="1600" b="1" spc="-10" dirty="0" smtClean="0">
                <a:solidFill>
                  <a:srgbClr val="FFFF00"/>
                </a:solidFill>
                <a:latin typeface="Arial"/>
                <a:cs typeface="Arial"/>
              </a:rPr>
              <a:t>ая</a:t>
            </a:r>
            <a:r>
              <a:rPr sz="1600" b="1" spc="50" dirty="0" smtClean="0">
                <a:solidFill>
                  <a:srgbClr val="FFFF00"/>
                </a:solidFill>
                <a:latin typeface="Arial"/>
                <a:cs typeface="Arial"/>
              </a:rPr>
              <a:t> </a:t>
            </a:r>
            <a:r>
              <a:rPr sz="1600" b="1" spc="-85" dirty="0" smtClean="0">
                <a:solidFill>
                  <a:srgbClr val="FFFF00"/>
                </a:solidFill>
                <a:latin typeface="Arial"/>
                <a:cs typeface="Arial"/>
              </a:rPr>
              <a:t>у</a:t>
            </a:r>
            <a:r>
              <a:rPr sz="1600" b="1" spc="-10" dirty="0" smtClean="0">
                <a:solidFill>
                  <a:srgbClr val="FFFF00"/>
                </a:solidFill>
                <a:latin typeface="Arial"/>
                <a:cs typeface="Arial"/>
              </a:rPr>
              <a:t>с</a:t>
            </a:r>
            <a:r>
              <a:rPr sz="1600" b="1" spc="-25" dirty="0" smtClean="0">
                <a:solidFill>
                  <a:srgbClr val="FFFF00"/>
                </a:solidFill>
                <a:latin typeface="Arial"/>
                <a:cs typeface="Arial"/>
              </a:rPr>
              <a:t>т</a:t>
            </a:r>
            <a:r>
              <a:rPr sz="1600" b="1" spc="-10" dirty="0" smtClean="0">
                <a:solidFill>
                  <a:srgbClr val="FFFF00"/>
                </a:solidFill>
                <a:latin typeface="Arial"/>
                <a:cs typeface="Arial"/>
              </a:rPr>
              <a:t>а</a:t>
            </a:r>
            <a:r>
              <a:rPr sz="1600" b="1" spc="-5" dirty="0" smtClean="0">
                <a:solidFill>
                  <a:srgbClr val="FFFF00"/>
                </a:solidFill>
                <a:latin typeface="Arial"/>
                <a:cs typeface="Arial"/>
              </a:rPr>
              <a:t>н</a:t>
            </a:r>
            <a:r>
              <a:rPr sz="1600" b="1" spc="-10" dirty="0" smtClean="0">
                <a:solidFill>
                  <a:srgbClr val="FFFF00"/>
                </a:solidFill>
                <a:latin typeface="Arial"/>
                <a:cs typeface="Arial"/>
              </a:rPr>
              <a:t>овка</a:t>
            </a:r>
            <a:r>
              <a:rPr sz="1600" b="1" spc="45" dirty="0" smtClean="0">
                <a:solidFill>
                  <a:srgbClr val="FFFF00"/>
                </a:solidFill>
                <a:latin typeface="Arial"/>
                <a:cs typeface="Arial"/>
              </a:rPr>
              <a:t> </a:t>
            </a:r>
            <a:r>
              <a:rPr sz="1600" b="1" spc="-10" dirty="0" smtClean="0">
                <a:solidFill>
                  <a:srgbClr val="FFFF00"/>
                </a:solidFill>
                <a:latin typeface="Arial"/>
                <a:cs typeface="Arial"/>
              </a:rPr>
              <a:t>п</a:t>
            </a:r>
            <a:r>
              <a:rPr sz="1600" b="1" spc="-25" dirty="0" smtClean="0">
                <a:solidFill>
                  <a:srgbClr val="FFFF00"/>
                </a:solidFill>
                <a:latin typeface="Arial"/>
                <a:cs typeface="Arial"/>
              </a:rPr>
              <a:t>л</a:t>
            </a:r>
            <a:r>
              <a:rPr sz="1600" b="1" spc="-10" dirty="0" smtClean="0">
                <a:solidFill>
                  <a:srgbClr val="FFFF00"/>
                </a:solidFill>
                <a:latin typeface="Arial"/>
                <a:cs typeface="Arial"/>
              </a:rPr>
              <a:t>а</a:t>
            </a:r>
            <a:r>
              <a:rPr sz="1600" b="1" spc="-25" dirty="0" smtClean="0">
                <a:solidFill>
                  <a:srgbClr val="FFFF00"/>
                </a:solidFill>
                <a:latin typeface="Arial"/>
                <a:cs typeface="Arial"/>
              </a:rPr>
              <a:t>т</a:t>
            </a:r>
            <a:r>
              <a:rPr sz="1600" b="1" spc="-45" dirty="0" smtClean="0">
                <a:solidFill>
                  <a:srgbClr val="FFFF00"/>
                </a:solidFill>
                <a:latin typeface="Arial"/>
                <a:cs typeface="Arial"/>
              </a:rPr>
              <a:t>ф</a:t>
            </a:r>
            <a:r>
              <a:rPr sz="1600" b="1" spc="-10" dirty="0" smtClean="0">
                <a:solidFill>
                  <a:srgbClr val="FFFF00"/>
                </a:solidFill>
                <a:latin typeface="Arial"/>
                <a:cs typeface="Arial"/>
              </a:rPr>
              <a:t>о</a:t>
            </a:r>
            <a:r>
              <a:rPr sz="1600" b="1" spc="-30" dirty="0" smtClean="0">
                <a:solidFill>
                  <a:srgbClr val="FFFF00"/>
                </a:solidFill>
                <a:latin typeface="Arial"/>
                <a:cs typeface="Arial"/>
              </a:rPr>
              <a:t>р</a:t>
            </a:r>
            <a:r>
              <a:rPr sz="1600" b="1" spc="-20" dirty="0" smtClean="0">
                <a:solidFill>
                  <a:srgbClr val="FFFF00"/>
                </a:solidFill>
                <a:latin typeface="Arial"/>
                <a:cs typeface="Arial"/>
              </a:rPr>
              <a:t>м</a:t>
            </a:r>
            <a:r>
              <a:rPr sz="1600" b="1" spc="-15" dirty="0" smtClean="0">
                <a:solidFill>
                  <a:srgbClr val="FFFF00"/>
                </a:solidFill>
                <a:latin typeface="Arial"/>
                <a:cs typeface="Arial"/>
              </a:rPr>
              <a:t>ы</a:t>
            </a:r>
            <a:r>
              <a:rPr sz="1600" b="1" spc="45" dirty="0" smtClean="0">
                <a:solidFill>
                  <a:srgbClr val="FFFF00"/>
                </a:solidFill>
                <a:latin typeface="Arial"/>
                <a:cs typeface="Arial"/>
              </a:rPr>
              <a:t> </a:t>
            </a:r>
            <a:r>
              <a:rPr sz="1600" b="1" spc="0" dirty="0" smtClean="0">
                <a:solidFill>
                  <a:srgbClr val="FFFF00"/>
                </a:solidFill>
                <a:latin typeface="Arial"/>
                <a:cs typeface="Arial"/>
              </a:rPr>
              <a:t>«</a:t>
            </a:r>
            <a:r>
              <a:rPr sz="1600" b="1" spc="-15" dirty="0" smtClean="0">
                <a:solidFill>
                  <a:srgbClr val="FFFF00"/>
                </a:solidFill>
                <a:latin typeface="Arial"/>
                <a:cs typeface="Arial"/>
              </a:rPr>
              <a:t>М</a:t>
            </a:r>
            <a:r>
              <a:rPr sz="1600" b="1" spc="-50" dirty="0" smtClean="0">
                <a:solidFill>
                  <a:srgbClr val="FFFF00"/>
                </a:solidFill>
                <a:latin typeface="Arial"/>
                <a:cs typeface="Arial"/>
              </a:rPr>
              <a:t>о</a:t>
            </a:r>
            <a:r>
              <a:rPr sz="1600" b="1" spc="-20" dirty="0" smtClean="0">
                <a:solidFill>
                  <a:srgbClr val="FFFF00"/>
                </a:solidFill>
                <a:latin typeface="Arial"/>
                <a:cs typeface="Arial"/>
              </a:rPr>
              <a:t>л</a:t>
            </a:r>
            <a:r>
              <a:rPr sz="1600" b="1" spc="-10" dirty="0" smtClean="0">
                <a:solidFill>
                  <a:srgbClr val="FFFF00"/>
                </a:solidFill>
                <a:latin typeface="Arial"/>
                <a:cs typeface="Arial"/>
              </a:rPr>
              <a:t>и</a:t>
            </a:r>
            <a:r>
              <a:rPr sz="1600" b="1" spc="-5" dirty="0" smtClean="0">
                <a:solidFill>
                  <a:srgbClr val="FFFF00"/>
                </a:solidFill>
                <a:latin typeface="Arial"/>
                <a:cs typeface="Arial"/>
              </a:rPr>
              <a:t>к</a:t>
            </a:r>
            <a:r>
              <a:rPr sz="1600" b="1" spc="-10" dirty="0" smtClean="0">
                <a:solidFill>
                  <a:srgbClr val="FFFF00"/>
                </a:solidFill>
                <a:latin typeface="Arial"/>
                <a:cs typeface="Arial"/>
              </a:rPr>
              <a:t>па</a:t>
            </a:r>
            <a:r>
              <a:rPr sz="1600" b="1" spc="-5" dirty="0" smtClean="0">
                <a:solidFill>
                  <a:srgbClr val="FFFF00"/>
                </a:solidFill>
                <a:latin typeface="Arial"/>
                <a:cs typeface="Arial"/>
              </a:rPr>
              <a:t>к</a:t>
            </a:r>
            <a:r>
              <a:rPr sz="1600" b="1" spc="-10" dirty="0" smtClean="0">
                <a:solidFill>
                  <a:srgbClr val="FFFF00"/>
                </a:solidFill>
                <a:latin typeface="Arial"/>
                <a:cs typeface="Arial"/>
              </a:rPr>
              <a:t>»</a:t>
            </a:r>
            <a:endParaRPr sz="1600">
              <a:latin typeface="Arial"/>
              <a:cs typeface="Arial"/>
            </a:endParaRPr>
          </a:p>
        </p:txBody>
      </p:sp>
      <p:pic>
        <p:nvPicPr>
          <p:cNvPr id="45" name="Рисунок 44"/>
          <p:cNvPicPr>
            <a:picLocks noChangeAspect="1"/>
          </p:cNvPicPr>
          <p:nvPr/>
        </p:nvPicPr>
        <p:blipFill>
          <a:blip r:embed="rId22"/>
          <a:stretch>
            <a:fillRect/>
          </a:stretch>
        </p:blipFill>
        <p:spPr>
          <a:xfrm>
            <a:off x="281307" y="3828378"/>
            <a:ext cx="3920897" cy="2319701"/>
          </a:xfrm>
          <a:prstGeom prst="rect">
            <a:avLst/>
          </a:prstGeom>
        </p:spPr>
      </p:pic>
      <p:sp>
        <p:nvSpPr>
          <p:cNvPr id="48" name="AutoShape 2" descr="http://nik-rech.narod.ru/gallery/proekt_sahalin-1/image/berkut-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2" name="object 2"/>
          <p:cNvSpPr/>
          <p:nvPr/>
        </p:nvSpPr>
        <p:spPr>
          <a:xfrm>
            <a:off x="76200" y="180047"/>
            <a:ext cx="7648955" cy="720001"/>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txBox="1"/>
          <p:nvPr/>
        </p:nvSpPr>
        <p:spPr>
          <a:xfrm>
            <a:off x="2239391" y="188998"/>
            <a:ext cx="4872990" cy="680720"/>
          </a:xfrm>
          <a:prstGeom prst="rect">
            <a:avLst/>
          </a:prstGeom>
        </p:spPr>
        <p:txBody>
          <a:bodyPr vert="horz" wrap="square" lIns="0" tIns="0" rIns="0" bIns="0" rtlCol="0">
            <a:noAutofit/>
          </a:bodyPr>
          <a:lstStyle/>
          <a:p>
            <a:pPr marL="55244" marR="12700" indent="-43180">
              <a:lnSpc>
                <a:spcPct val="100000"/>
              </a:lnSpc>
              <a:tabLst>
                <a:tab pos="3306445" algn="l"/>
              </a:tabLst>
            </a:pPr>
            <a:r>
              <a:rPr sz="2200" b="1" spc="-85" dirty="0" smtClean="0">
                <a:solidFill>
                  <a:srgbClr val="C00000"/>
                </a:solidFill>
                <a:latin typeface="Arial"/>
                <a:cs typeface="Arial"/>
              </a:rPr>
              <a:t>С</a:t>
            </a:r>
            <a:r>
              <a:rPr sz="2200" b="1" spc="-160" dirty="0" smtClean="0">
                <a:solidFill>
                  <a:srgbClr val="C00000"/>
                </a:solidFill>
                <a:latin typeface="Arial"/>
                <a:cs typeface="Arial"/>
              </a:rPr>
              <a:t>Т</a:t>
            </a:r>
            <a:r>
              <a:rPr sz="2200" b="1" spc="-130" dirty="0" smtClean="0">
                <a:solidFill>
                  <a:srgbClr val="C00000"/>
                </a:solidFill>
                <a:latin typeface="Arial"/>
                <a:cs typeface="Arial"/>
              </a:rPr>
              <a:t>А</a:t>
            </a:r>
            <a:r>
              <a:rPr sz="2200" b="1" spc="-15" dirty="0" smtClean="0">
                <a:solidFill>
                  <a:srgbClr val="C00000"/>
                </a:solidFill>
                <a:latin typeface="Arial"/>
                <a:cs typeface="Arial"/>
              </a:rPr>
              <a:t>ТИ</a:t>
            </a:r>
            <a:r>
              <a:rPr sz="2200" b="1" spc="-85" dirty="0" smtClean="0">
                <a:solidFill>
                  <a:srgbClr val="C00000"/>
                </a:solidFill>
                <a:latin typeface="Arial"/>
                <a:cs typeface="Arial"/>
              </a:rPr>
              <a:t>С</a:t>
            </a:r>
            <a:r>
              <a:rPr sz="2200" b="1" spc="-15" dirty="0" smtClean="0">
                <a:solidFill>
                  <a:srgbClr val="C00000"/>
                </a:solidFill>
                <a:latin typeface="Arial"/>
                <a:cs typeface="Arial"/>
              </a:rPr>
              <a:t>ТИКА</a:t>
            </a:r>
            <a:r>
              <a:rPr sz="2200" b="1" spc="35" dirty="0" smtClean="0">
                <a:solidFill>
                  <a:srgbClr val="C00000"/>
                </a:solidFill>
                <a:latin typeface="Arial"/>
                <a:cs typeface="Arial"/>
              </a:rPr>
              <a:t> </a:t>
            </a:r>
            <a:r>
              <a:rPr sz="2200" b="1" spc="-20" dirty="0" smtClean="0">
                <a:solidFill>
                  <a:srgbClr val="C00000"/>
                </a:solidFill>
                <a:latin typeface="Arial"/>
                <a:cs typeface="Arial"/>
              </a:rPr>
              <a:t>М</a:t>
            </a:r>
            <a:r>
              <a:rPr sz="2200" b="1" spc="-30" dirty="0" smtClean="0">
                <a:solidFill>
                  <a:srgbClr val="C00000"/>
                </a:solidFill>
                <a:latin typeface="Arial"/>
                <a:cs typeface="Arial"/>
              </a:rPr>
              <a:t>О</a:t>
            </a:r>
            <a:r>
              <a:rPr sz="2200" b="1" spc="-80" dirty="0" smtClean="0">
                <a:solidFill>
                  <a:srgbClr val="C00000"/>
                </a:solidFill>
                <a:latin typeface="Arial"/>
                <a:cs typeface="Arial"/>
              </a:rPr>
              <a:t>Р</a:t>
            </a:r>
            <a:r>
              <a:rPr sz="2200" b="1" spc="-15" dirty="0" smtClean="0">
                <a:solidFill>
                  <a:srgbClr val="C00000"/>
                </a:solidFill>
                <a:latin typeface="Arial"/>
                <a:cs typeface="Arial"/>
              </a:rPr>
              <a:t>СКИХ</a:t>
            </a:r>
            <a:r>
              <a:rPr sz="2200" b="1" spc="20" dirty="0" smtClean="0">
                <a:solidFill>
                  <a:srgbClr val="C00000"/>
                </a:solidFill>
                <a:latin typeface="Arial"/>
                <a:cs typeface="Arial"/>
              </a:rPr>
              <a:t> </a:t>
            </a:r>
            <a:r>
              <a:rPr sz="2200" b="1" spc="-20" dirty="0" smtClean="0">
                <a:solidFill>
                  <a:srgbClr val="C00000"/>
                </a:solidFill>
                <a:latin typeface="Arial"/>
                <a:cs typeface="Arial"/>
              </a:rPr>
              <a:t>А</a:t>
            </a:r>
            <a:r>
              <a:rPr sz="2200" b="1" spc="-135" dirty="0" smtClean="0">
                <a:solidFill>
                  <a:srgbClr val="C00000"/>
                </a:solidFill>
                <a:latin typeface="Arial"/>
                <a:cs typeface="Arial"/>
              </a:rPr>
              <a:t>В</a:t>
            </a:r>
            <a:r>
              <a:rPr sz="2200" b="1" spc="-20" dirty="0" smtClean="0">
                <a:solidFill>
                  <a:srgbClr val="C00000"/>
                </a:solidFill>
                <a:latin typeface="Arial"/>
                <a:cs typeface="Arial"/>
              </a:rPr>
              <a:t>АРИЙ</a:t>
            </a:r>
            <a:r>
              <a:rPr sz="2200" b="1" spc="15" dirty="0" smtClean="0">
                <a:solidFill>
                  <a:srgbClr val="C00000"/>
                </a:solidFill>
                <a:latin typeface="Arial"/>
                <a:cs typeface="Arial"/>
              </a:rPr>
              <a:t> </a:t>
            </a:r>
            <a:r>
              <a:rPr sz="2200" b="1" spc="-20" dirty="0" smtClean="0">
                <a:solidFill>
                  <a:srgbClr val="C00000"/>
                </a:solidFill>
                <a:latin typeface="Arial"/>
                <a:cs typeface="Arial"/>
              </a:rPr>
              <a:t>С</a:t>
            </a:r>
            <a:r>
              <a:rPr sz="2200" b="1" spc="-10" dirty="0" smtClean="0">
                <a:solidFill>
                  <a:srgbClr val="C00000"/>
                </a:solidFill>
                <a:latin typeface="Arial"/>
                <a:cs typeface="Arial"/>
              </a:rPr>
              <a:t> </a:t>
            </a:r>
            <a:r>
              <a:rPr sz="2200" b="1" spc="-210" dirty="0" smtClean="0">
                <a:solidFill>
                  <a:srgbClr val="C00000"/>
                </a:solidFill>
                <a:latin typeface="Arial"/>
                <a:cs typeface="Arial"/>
              </a:rPr>
              <a:t>Р</a:t>
            </a:r>
            <a:r>
              <a:rPr sz="2200" b="1" spc="-20" dirty="0" smtClean="0">
                <a:solidFill>
                  <a:srgbClr val="C00000"/>
                </a:solidFill>
                <a:latin typeface="Arial"/>
                <a:cs typeface="Arial"/>
              </a:rPr>
              <a:t>А</a:t>
            </a:r>
            <a:r>
              <a:rPr sz="2200" b="1" spc="-75" dirty="0" smtClean="0">
                <a:solidFill>
                  <a:srgbClr val="C00000"/>
                </a:solidFill>
                <a:latin typeface="Arial"/>
                <a:cs typeface="Arial"/>
              </a:rPr>
              <a:t>З</a:t>
            </a:r>
            <a:r>
              <a:rPr sz="2200" b="1" spc="-20" dirty="0" smtClean="0">
                <a:solidFill>
                  <a:srgbClr val="C00000"/>
                </a:solidFill>
                <a:latin typeface="Arial"/>
                <a:cs typeface="Arial"/>
              </a:rPr>
              <a:t>ЛИ</a:t>
            </a:r>
            <a:r>
              <a:rPr sz="2200" b="1" spc="-130" dirty="0" smtClean="0">
                <a:solidFill>
                  <a:srgbClr val="C00000"/>
                </a:solidFill>
                <a:latin typeface="Arial"/>
                <a:cs typeface="Arial"/>
              </a:rPr>
              <a:t>В</a:t>
            </a:r>
            <a:r>
              <a:rPr sz="2200" b="1" spc="-20" dirty="0" smtClean="0">
                <a:solidFill>
                  <a:srgbClr val="C00000"/>
                </a:solidFill>
                <a:latin typeface="Arial"/>
                <a:cs typeface="Arial"/>
              </a:rPr>
              <a:t>А</a:t>
            </a:r>
            <a:r>
              <a:rPr sz="2200" b="1" spc="-30" dirty="0" smtClean="0">
                <a:solidFill>
                  <a:srgbClr val="C00000"/>
                </a:solidFill>
                <a:latin typeface="Arial"/>
                <a:cs typeface="Arial"/>
              </a:rPr>
              <a:t>М</a:t>
            </a:r>
            <a:r>
              <a:rPr sz="2200" b="1" spc="-20" dirty="0" smtClean="0">
                <a:solidFill>
                  <a:srgbClr val="C00000"/>
                </a:solidFill>
                <a:latin typeface="Arial"/>
                <a:cs typeface="Arial"/>
              </a:rPr>
              <a:t>И</a:t>
            </a:r>
            <a:r>
              <a:rPr sz="2200" b="1" spc="20" dirty="0" smtClean="0">
                <a:solidFill>
                  <a:srgbClr val="C00000"/>
                </a:solidFill>
                <a:latin typeface="Arial"/>
                <a:cs typeface="Arial"/>
              </a:rPr>
              <a:t> </a:t>
            </a:r>
            <a:r>
              <a:rPr sz="2200" b="1" spc="-20" dirty="0" smtClean="0">
                <a:solidFill>
                  <a:srgbClr val="C00000"/>
                </a:solidFill>
                <a:latin typeface="Arial"/>
                <a:cs typeface="Arial"/>
              </a:rPr>
              <a:t>НЕ</a:t>
            </a:r>
            <a:r>
              <a:rPr sz="2200" b="1" spc="-110" dirty="0" smtClean="0">
                <a:solidFill>
                  <a:srgbClr val="C00000"/>
                </a:solidFill>
                <a:latin typeface="Arial"/>
                <a:cs typeface="Arial"/>
              </a:rPr>
              <a:t>Ф</a:t>
            </a:r>
            <a:r>
              <a:rPr sz="2200" b="1" spc="-15" dirty="0" smtClean="0">
                <a:solidFill>
                  <a:srgbClr val="C00000"/>
                </a:solidFill>
                <a:latin typeface="Arial"/>
                <a:cs typeface="Arial"/>
              </a:rPr>
              <a:t>ТИ</a:t>
            </a:r>
            <a:r>
              <a:rPr sz="2200" b="1" spc="25" dirty="0" smtClean="0">
                <a:solidFill>
                  <a:srgbClr val="C00000"/>
                </a:solidFill>
                <a:latin typeface="Arial"/>
                <a:cs typeface="Arial"/>
              </a:rPr>
              <a:t> </a:t>
            </a:r>
            <a:r>
              <a:rPr sz="2200" b="1" spc="-20" dirty="0" smtClean="0">
                <a:solidFill>
                  <a:srgbClr val="C00000"/>
                </a:solidFill>
                <a:latin typeface="Arial"/>
                <a:cs typeface="Arial"/>
              </a:rPr>
              <a:t>С</a:t>
            </a:r>
            <a:r>
              <a:rPr lang="ru-RU" sz="2200" b="1" spc="-20" dirty="0" smtClean="0">
                <a:solidFill>
                  <a:srgbClr val="C00000"/>
                </a:solidFill>
                <a:latin typeface="Arial"/>
                <a:cs typeface="Arial"/>
              </a:rPr>
              <a:t> </a:t>
            </a:r>
            <a:r>
              <a:rPr sz="2200" b="1" spc="-160" dirty="0" smtClean="0">
                <a:solidFill>
                  <a:srgbClr val="C00000"/>
                </a:solidFill>
                <a:latin typeface="Arial"/>
                <a:cs typeface="Arial"/>
              </a:rPr>
              <a:t>Т</a:t>
            </a:r>
            <a:r>
              <a:rPr sz="2200" b="1" spc="-15" dirty="0" smtClean="0">
                <a:solidFill>
                  <a:srgbClr val="C00000"/>
                </a:solidFill>
                <a:latin typeface="Arial"/>
                <a:cs typeface="Arial"/>
              </a:rPr>
              <a:t>АНКЕ</a:t>
            </a:r>
            <a:r>
              <a:rPr sz="2200" b="1" spc="-40" dirty="0" smtClean="0">
                <a:solidFill>
                  <a:srgbClr val="C00000"/>
                </a:solidFill>
                <a:latin typeface="Arial"/>
                <a:cs typeface="Arial"/>
              </a:rPr>
              <a:t>Р</a:t>
            </a:r>
            <a:r>
              <a:rPr sz="2200" b="1" spc="-20" dirty="0" smtClean="0">
                <a:solidFill>
                  <a:srgbClr val="C00000"/>
                </a:solidFill>
                <a:latin typeface="Arial"/>
                <a:cs typeface="Arial"/>
              </a:rPr>
              <a:t>ОВ</a:t>
            </a:r>
            <a:endParaRPr sz="2200" dirty="0">
              <a:latin typeface="Arial"/>
              <a:cs typeface="Arial"/>
            </a:endParaRPr>
          </a:p>
        </p:txBody>
      </p:sp>
      <p:sp>
        <p:nvSpPr>
          <p:cNvPr id="8" name="object 8"/>
          <p:cNvSpPr/>
          <p:nvPr/>
        </p:nvSpPr>
        <p:spPr>
          <a:xfrm>
            <a:off x="1792223" y="4383023"/>
            <a:ext cx="6172200" cy="336804"/>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1709927" y="4326635"/>
            <a:ext cx="6336791" cy="373380"/>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1818132" y="4409947"/>
            <a:ext cx="6066155" cy="230250"/>
          </a:xfrm>
          <a:custGeom>
            <a:avLst/>
            <a:gdLst/>
            <a:ahLst/>
            <a:cxnLst/>
            <a:rect l="l" t="t" r="r" b="b"/>
            <a:pathLst>
              <a:path w="6066155" h="230250">
                <a:moveTo>
                  <a:pt x="0" y="230250"/>
                </a:moveTo>
                <a:lnTo>
                  <a:pt x="6066155" y="230250"/>
                </a:lnTo>
                <a:lnTo>
                  <a:pt x="6066155" y="0"/>
                </a:lnTo>
                <a:lnTo>
                  <a:pt x="0" y="0"/>
                </a:lnTo>
                <a:lnTo>
                  <a:pt x="0" y="230250"/>
                </a:lnTo>
                <a:close/>
              </a:path>
            </a:pathLst>
          </a:custGeom>
          <a:solidFill>
            <a:srgbClr val="FBDBC0"/>
          </a:solidFill>
        </p:spPr>
        <p:txBody>
          <a:bodyPr wrap="square" lIns="0" tIns="0" rIns="0" bIns="0" rtlCol="0">
            <a:noAutofit/>
          </a:bodyPr>
          <a:lstStyle/>
          <a:p>
            <a:endParaRPr/>
          </a:p>
        </p:txBody>
      </p:sp>
      <p:sp>
        <p:nvSpPr>
          <p:cNvPr id="11" name="object 11"/>
          <p:cNvSpPr txBox="1"/>
          <p:nvPr/>
        </p:nvSpPr>
        <p:spPr>
          <a:xfrm>
            <a:off x="1830451" y="4402073"/>
            <a:ext cx="6042660" cy="224790"/>
          </a:xfrm>
          <a:prstGeom prst="rect">
            <a:avLst/>
          </a:prstGeom>
        </p:spPr>
        <p:txBody>
          <a:bodyPr vert="horz" wrap="square" lIns="0" tIns="0" rIns="0" bIns="0" rtlCol="0">
            <a:noAutofit/>
          </a:bodyPr>
          <a:lstStyle/>
          <a:p>
            <a:pPr marL="12700">
              <a:lnSpc>
                <a:spcPct val="100000"/>
              </a:lnSpc>
            </a:pPr>
            <a:r>
              <a:rPr sz="1400" b="1" spc="-125" dirty="0" smtClean="0">
                <a:latin typeface="Arial"/>
                <a:cs typeface="Arial"/>
              </a:rPr>
              <a:t>Р</a:t>
            </a:r>
            <a:r>
              <a:rPr sz="1400" b="1" spc="-45" dirty="0" smtClean="0">
                <a:latin typeface="Arial"/>
                <a:cs typeface="Arial"/>
              </a:rPr>
              <a:t>А</a:t>
            </a:r>
            <a:r>
              <a:rPr sz="1400" b="1" spc="-40" dirty="0" smtClean="0">
                <a:latin typeface="Arial"/>
                <a:cs typeface="Arial"/>
              </a:rPr>
              <a:t>З</a:t>
            </a:r>
            <a:r>
              <a:rPr sz="1400" b="1" spc="0" dirty="0" smtClean="0">
                <a:latin typeface="Arial"/>
                <a:cs typeface="Arial"/>
              </a:rPr>
              <a:t>ЛИ</a:t>
            </a:r>
            <a:r>
              <a:rPr sz="1400" b="1" spc="-10" dirty="0" smtClean="0">
                <a:latin typeface="Arial"/>
                <a:cs typeface="Arial"/>
              </a:rPr>
              <a:t>В</a:t>
            </a:r>
            <a:r>
              <a:rPr sz="1400" b="1" spc="0" dirty="0" smtClean="0">
                <a:latin typeface="Arial"/>
                <a:cs typeface="Arial"/>
              </a:rPr>
              <a:t>Ы</a:t>
            </a:r>
            <a:r>
              <a:rPr sz="1400" b="1" spc="30" dirty="0" smtClean="0">
                <a:latin typeface="Arial"/>
                <a:cs typeface="Arial"/>
              </a:rPr>
              <a:t> </a:t>
            </a:r>
            <a:r>
              <a:rPr sz="1400" b="1" spc="0" dirty="0" smtClean="0">
                <a:latin typeface="Arial"/>
                <a:cs typeface="Arial"/>
              </a:rPr>
              <a:t>7-700</a:t>
            </a:r>
            <a:r>
              <a:rPr sz="1400" b="1" spc="-35" dirty="0" smtClean="0">
                <a:latin typeface="Arial"/>
                <a:cs typeface="Arial"/>
              </a:rPr>
              <a:t> </a:t>
            </a:r>
            <a:r>
              <a:rPr sz="1400" b="1" spc="0" dirty="0" smtClean="0">
                <a:latin typeface="Arial"/>
                <a:cs typeface="Arial"/>
              </a:rPr>
              <a:t>Т</a:t>
            </a:r>
            <a:r>
              <a:rPr sz="1400" b="1" spc="-15" dirty="0" smtClean="0">
                <a:latin typeface="Arial"/>
                <a:cs typeface="Arial"/>
              </a:rPr>
              <a:t> </a:t>
            </a:r>
            <a:r>
              <a:rPr sz="1400" b="1" spc="0" dirty="0" smtClean="0">
                <a:latin typeface="Arial"/>
                <a:cs typeface="Arial"/>
              </a:rPr>
              <a:t>В</a:t>
            </a:r>
            <a:r>
              <a:rPr sz="1400" b="1" spc="-5" dirty="0" smtClean="0">
                <a:latin typeface="Arial"/>
                <a:cs typeface="Arial"/>
              </a:rPr>
              <a:t> </a:t>
            </a:r>
            <a:r>
              <a:rPr sz="1400" b="1" spc="0" dirty="0" smtClean="0">
                <a:latin typeface="Arial"/>
                <a:cs typeface="Arial"/>
              </a:rPr>
              <a:t>З</a:t>
            </a:r>
            <a:r>
              <a:rPr sz="1400" b="1" spc="-45" dirty="0" smtClean="0">
                <a:latin typeface="Arial"/>
                <a:cs typeface="Arial"/>
              </a:rPr>
              <a:t>А</a:t>
            </a:r>
            <a:r>
              <a:rPr sz="1400" b="1" spc="-10" dirty="0" smtClean="0">
                <a:latin typeface="Arial"/>
                <a:cs typeface="Arial"/>
              </a:rPr>
              <a:t>В</a:t>
            </a:r>
            <a:r>
              <a:rPr sz="1400" b="1" spc="5" dirty="0" smtClean="0">
                <a:latin typeface="Arial"/>
                <a:cs typeface="Arial"/>
              </a:rPr>
              <a:t>И</a:t>
            </a:r>
            <a:r>
              <a:rPr sz="1400" b="1" spc="-10" dirty="0" smtClean="0">
                <a:latin typeface="Arial"/>
                <a:cs typeface="Arial"/>
              </a:rPr>
              <a:t>С</a:t>
            </a:r>
            <a:r>
              <a:rPr sz="1400" b="1" spc="0" dirty="0" smtClean="0">
                <a:latin typeface="Arial"/>
                <a:cs typeface="Arial"/>
              </a:rPr>
              <a:t>И</a:t>
            </a:r>
            <a:r>
              <a:rPr sz="1400" b="1" spc="15" dirty="0" smtClean="0">
                <a:latin typeface="Arial"/>
                <a:cs typeface="Arial"/>
              </a:rPr>
              <a:t>М</a:t>
            </a:r>
            <a:r>
              <a:rPr sz="1400" b="1" spc="0" dirty="0" smtClean="0">
                <a:latin typeface="Arial"/>
                <a:cs typeface="Arial"/>
              </a:rPr>
              <a:t>О</a:t>
            </a:r>
            <a:r>
              <a:rPr sz="1400" b="1" spc="-45" dirty="0" smtClean="0">
                <a:latin typeface="Arial"/>
                <a:cs typeface="Arial"/>
              </a:rPr>
              <a:t>С</a:t>
            </a:r>
            <a:r>
              <a:rPr sz="1400" b="1" spc="-10" dirty="0" smtClean="0">
                <a:latin typeface="Arial"/>
                <a:cs typeface="Arial"/>
              </a:rPr>
              <a:t>Т</a:t>
            </a:r>
            <a:r>
              <a:rPr sz="1400" b="1" spc="0" dirty="0" smtClean="0">
                <a:latin typeface="Arial"/>
                <a:cs typeface="Arial"/>
              </a:rPr>
              <a:t>И</a:t>
            </a:r>
            <a:r>
              <a:rPr sz="1400" b="1" spc="15" dirty="0" smtClean="0">
                <a:latin typeface="Arial"/>
                <a:cs typeface="Arial"/>
              </a:rPr>
              <a:t> </a:t>
            </a:r>
            <a:r>
              <a:rPr sz="1400" b="1" spc="0" dirty="0" smtClean="0">
                <a:latin typeface="Arial"/>
                <a:cs typeface="Arial"/>
              </a:rPr>
              <a:t>ОТ</a:t>
            </a:r>
            <a:r>
              <a:rPr sz="1400" b="1" spc="-15" dirty="0" smtClean="0">
                <a:latin typeface="Arial"/>
                <a:cs typeface="Arial"/>
              </a:rPr>
              <a:t> </a:t>
            </a:r>
            <a:r>
              <a:rPr sz="1400" b="1" spc="0" dirty="0" smtClean="0">
                <a:latin typeface="Arial"/>
                <a:cs typeface="Arial"/>
              </a:rPr>
              <a:t>ПРИ</a:t>
            </a:r>
            <a:r>
              <a:rPr sz="1400" b="1" spc="-10" dirty="0" smtClean="0">
                <a:latin typeface="Arial"/>
                <a:cs typeface="Arial"/>
              </a:rPr>
              <a:t>Ч</a:t>
            </a:r>
            <a:r>
              <a:rPr sz="1400" b="1" spc="0" dirty="0" smtClean="0">
                <a:latin typeface="Arial"/>
                <a:cs typeface="Arial"/>
              </a:rPr>
              <a:t>ИН</a:t>
            </a:r>
            <a:r>
              <a:rPr sz="1400" b="1" spc="10" dirty="0" smtClean="0">
                <a:latin typeface="Arial"/>
                <a:cs typeface="Arial"/>
              </a:rPr>
              <a:t> </a:t>
            </a:r>
            <a:r>
              <a:rPr sz="1400" b="1" spc="0" dirty="0" smtClean="0">
                <a:latin typeface="Arial"/>
                <a:cs typeface="Arial"/>
              </a:rPr>
              <a:t>С</a:t>
            </a:r>
            <a:r>
              <a:rPr sz="1400" b="1" spc="10" dirty="0" smtClean="0">
                <a:latin typeface="Arial"/>
                <a:cs typeface="Arial"/>
              </a:rPr>
              <a:t> </a:t>
            </a:r>
            <a:r>
              <a:rPr sz="1400" b="1" spc="-5" dirty="0" smtClean="0">
                <a:latin typeface="Arial"/>
                <a:cs typeface="Arial"/>
              </a:rPr>
              <a:t>197</a:t>
            </a:r>
            <a:r>
              <a:rPr sz="1400" b="1" spc="0" dirty="0" smtClean="0">
                <a:latin typeface="Arial"/>
                <a:cs typeface="Arial"/>
              </a:rPr>
              <a:t>0</a:t>
            </a:r>
            <a:r>
              <a:rPr sz="1400" b="1" spc="-20" dirty="0" smtClean="0">
                <a:latin typeface="Arial"/>
                <a:cs typeface="Arial"/>
              </a:rPr>
              <a:t> </a:t>
            </a:r>
            <a:r>
              <a:rPr sz="1400" b="1" spc="-185" dirty="0" smtClean="0">
                <a:latin typeface="Arial"/>
                <a:cs typeface="Arial"/>
              </a:rPr>
              <a:t>Г</a:t>
            </a:r>
            <a:r>
              <a:rPr sz="1400" b="1" spc="0" dirty="0" smtClean="0">
                <a:latin typeface="Arial"/>
                <a:cs typeface="Arial"/>
              </a:rPr>
              <a:t>.</a:t>
            </a:r>
            <a:r>
              <a:rPr sz="1400" b="1" spc="-15" dirty="0" smtClean="0">
                <a:latin typeface="Arial"/>
                <a:cs typeface="Arial"/>
              </a:rPr>
              <a:t> </a:t>
            </a:r>
            <a:r>
              <a:rPr sz="1400" b="1" spc="0" dirty="0" smtClean="0">
                <a:latin typeface="Arial"/>
                <a:cs typeface="Arial"/>
              </a:rPr>
              <a:t>ПО</a:t>
            </a:r>
            <a:r>
              <a:rPr sz="1400" b="1" spc="5" dirty="0" smtClean="0">
                <a:latin typeface="Arial"/>
                <a:cs typeface="Arial"/>
              </a:rPr>
              <a:t> </a:t>
            </a:r>
            <a:r>
              <a:rPr sz="1400" b="1" spc="-5" dirty="0" smtClean="0">
                <a:latin typeface="Arial"/>
                <a:cs typeface="Arial"/>
              </a:rPr>
              <a:t>201</a:t>
            </a:r>
            <a:r>
              <a:rPr sz="1400" b="1" spc="0" dirty="0" smtClean="0">
                <a:latin typeface="Arial"/>
                <a:cs typeface="Arial"/>
              </a:rPr>
              <a:t>3</a:t>
            </a:r>
            <a:r>
              <a:rPr sz="1400" b="1" spc="-30" dirty="0" smtClean="0">
                <a:latin typeface="Arial"/>
                <a:cs typeface="Arial"/>
              </a:rPr>
              <a:t> </a:t>
            </a:r>
            <a:r>
              <a:rPr sz="1400" b="1" spc="-185" dirty="0" smtClean="0">
                <a:latin typeface="Arial"/>
                <a:cs typeface="Arial"/>
              </a:rPr>
              <a:t>Г</a:t>
            </a:r>
            <a:r>
              <a:rPr sz="1400" b="1" spc="0" dirty="0" smtClean="0">
                <a:latin typeface="Arial"/>
                <a:cs typeface="Arial"/>
              </a:rPr>
              <a:t>.</a:t>
            </a:r>
            <a:endParaRPr sz="1400">
              <a:latin typeface="Arial"/>
              <a:cs typeface="Arial"/>
            </a:endParaRPr>
          </a:p>
        </p:txBody>
      </p:sp>
      <p:sp>
        <p:nvSpPr>
          <p:cNvPr id="12" name="object 12"/>
          <p:cNvSpPr/>
          <p:nvPr/>
        </p:nvSpPr>
        <p:spPr>
          <a:xfrm>
            <a:off x="2060448" y="4770030"/>
            <a:ext cx="2247646" cy="344131"/>
          </a:xfrm>
          <a:custGeom>
            <a:avLst/>
            <a:gdLst/>
            <a:ahLst/>
            <a:cxnLst/>
            <a:rect l="l" t="t" r="r" b="b"/>
            <a:pathLst>
              <a:path w="2247646" h="344131">
                <a:moveTo>
                  <a:pt x="0" y="344131"/>
                </a:moveTo>
                <a:lnTo>
                  <a:pt x="2247646" y="344131"/>
                </a:lnTo>
                <a:lnTo>
                  <a:pt x="2247646" y="0"/>
                </a:lnTo>
                <a:lnTo>
                  <a:pt x="0" y="0"/>
                </a:lnTo>
                <a:lnTo>
                  <a:pt x="0" y="344131"/>
                </a:lnTo>
                <a:close/>
              </a:path>
            </a:pathLst>
          </a:custGeom>
          <a:solidFill>
            <a:srgbClr val="5F497A"/>
          </a:solidFill>
        </p:spPr>
        <p:txBody>
          <a:bodyPr wrap="square" lIns="0" tIns="0" rIns="0" bIns="0" rtlCol="0">
            <a:noAutofit/>
          </a:bodyPr>
          <a:lstStyle/>
          <a:p>
            <a:endParaRPr/>
          </a:p>
        </p:txBody>
      </p:sp>
      <p:sp>
        <p:nvSpPr>
          <p:cNvPr id="13" name="object 13"/>
          <p:cNvSpPr/>
          <p:nvPr/>
        </p:nvSpPr>
        <p:spPr>
          <a:xfrm>
            <a:off x="2033016" y="4744211"/>
            <a:ext cx="2319528" cy="220980"/>
          </a:xfrm>
          <a:prstGeom prst="rect">
            <a:avLst/>
          </a:prstGeom>
          <a:blipFill>
            <a:blip r:embed="rId7" cstate="print"/>
            <a:stretch>
              <a:fillRect/>
            </a:stretch>
          </a:blipFill>
        </p:spPr>
        <p:txBody>
          <a:bodyPr wrap="square" lIns="0" tIns="0" rIns="0" bIns="0" rtlCol="0">
            <a:noAutofit/>
          </a:bodyPr>
          <a:lstStyle/>
          <a:p>
            <a:endParaRPr/>
          </a:p>
        </p:txBody>
      </p:sp>
      <p:sp>
        <p:nvSpPr>
          <p:cNvPr id="14" name="object 14"/>
          <p:cNvSpPr/>
          <p:nvPr/>
        </p:nvSpPr>
        <p:spPr>
          <a:xfrm>
            <a:off x="2976372" y="4896611"/>
            <a:ext cx="323088" cy="220980"/>
          </a:xfrm>
          <a:prstGeom prst="rect">
            <a:avLst/>
          </a:prstGeom>
          <a:blipFill>
            <a:blip r:embed="rId8" cstate="print"/>
            <a:stretch>
              <a:fillRect/>
            </a:stretch>
          </a:blipFill>
        </p:spPr>
        <p:txBody>
          <a:bodyPr wrap="square" lIns="0" tIns="0" rIns="0" bIns="0" rtlCol="0">
            <a:noAutofit/>
          </a:bodyPr>
          <a:lstStyle/>
          <a:p>
            <a:endParaRPr/>
          </a:p>
        </p:txBody>
      </p:sp>
      <p:sp>
        <p:nvSpPr>
          <p:cNvPr id="15" name="object 15"/>
          <p:cNvSpPr/>
          <p:nvPr/>
        </p:nvSpPr>
        <p:spPr>
          <a:xfrm>
            <a:off x="3116579" y="4896611"/>
            <a:ext cx="294131" cy="220980"/>
          </a:xfrm>
          <a:prstGeom prst="rect">
            <a:avLst/>
          </a:prstGeom>
          <a:blipFill>
            <a:blip r:embed="rId9" cstate="print"/>
            <a:stretch>
              <a:fillRect/>
            </a:stretch>
          </a:blipFill>
        </p:spPr>
        <p:txBody>
          <a:bodyPr wrap="square" lIns="0" tIns="0" rIns="0" bIns="0" rtlCol="0">
            <a:noAutofit/>
          </a:bodyPr>
          <a:lstStyle/>
          <a:p>
            <a:endParaRPr/>
          </a:p>
        </p:txBody>
      </p:sp>
      <p:sp>
        <p:nvSpPr>
          <p:cNvPr id="16" name="object 16"/>
          <p:cNvSpPr txBox="1"/>
          <p:nvPr/>
        </p:nvSpPr>
        <p:spPr>
          <a:xfrm>
            <a:off x="2102611" y="4785741"/>
            <a:ext cx="2160905" cy="316230"/>
          </a:xfrm>
          <a:prstGeom prst="rect">
            <a:avLst/>
          </a:prstGeom>
        </p:spPr>
        <p:txBody>
          <a:bodyPr vert="horz" wrap="square" lIns="0" tIns="0" rIns="0" bIns="0" rtlCol="0">
            <a:noAutofit/>
          </a:bodyPr>
          <a:lstStyle/>
          <a:p>
            <a:pPr marL="956310" marR="12700" indent="-943610">
              <a:lnSpc>
                <a:spcPct val="100000"/>
              </a:lnSpc>
            </a:pPr>
            <a:r>
              <a:rPr sz="1000" b="1" spc="-10" dirty="0" smtClean="0">
                <a:solidFill>
                  <a:srgbClr val="FFFFFF"/>
                </a:solidFill>
                <a:latin typeface="Arial"/>
                <a:cs typeface="Arial"/>
              </a:rPr>
              <a:t>ПОВ</a:t>
            </a:r>
            <a:r>
              <a:rPr sz="1000" b="1" spc="-15" dirty="0" smtClean="0">
                <a:solidFill>
                  <a:srgbClr val="FFFFFF"/>
                </a:solidFill>
                <a:latin typeface="Arial"/>
                <a:cs typeface="Arial"/>
              </a:rPr>
              <a:t>РЕ</a:t>
            </a:r>
            <a:r>
              <a:rPr sz="1000" b="1" spc="-25" dirty="0" smtClean="0">
                <a:solidFill>
                  <a:srgbClr val="FFFFFF"/>
                </a:solidFill>
                <a:latin typeface="Arial"/>
                <a:cs typeface="Arial"/>
              </a:rPr>
              <a:t>Ж</a:t>
            </a:r>
            <a:r>
              <a:rPr sz="1000" b="1" spc="-10" dirty="0" smtClean="0">
                <a:solidFill>
                  <a:srgbClr val="FFFFFF"/>
                </a:solidFill>
                <a:latin typeface="Arial"/>
                <a:cs typeface="Arial"/>
              </a:rPr>
              <a:t>Д</a:t>
            </a:r>
            <a:r>
              <a:rPr sz="1000" b="1" spc="-20" dirty="0" smtClean="0">
                <a:solidFill>
                  <a:srgbClr val="FFFFFF"/>
                </a:solidFill>
                <a:latin typeface="Arial"/>
                <a:cs typeface="Arial"/>
              </a:rPr>
              <a:t>Е</a:t>
            </a:r>
            <a:r>
              <a:rPr sz="1000" b="1" spc="-10" dirty="0" smtClean="0">
                <a:solidFill>
                  <a:srgbClr val="FFFFFF"/>
                </a:solidFill>
                <a:latin typeface="Arial"/>
                <a:cs typeface="Arial"/>
              </a:rPr>
              <a:t>НИЕ</a:t>
            </a:r>
            <a:r>
              <a:rPr sz="1000" b="1" spc="15" dirty="0" smtClean="0">
                <a:solidFill>
                  <a:srgbClr val="FFFFFF"/>
                </a:solidFill>
                <a:latin typeface="Arial"/>
                <a:cs typeface="Arial"/>
              </a:rPr>
              <a:t> </a:t>
            </a:r>
            <a:r>
              <a:rPr sz="1000" b="1" spc="-10" dirty="0" smtClean="0">
                <a:solidFill>
                  <a:srgbClr val="FFFFFF"/>
                </a:solidFill>
                <a:latin typeface="Arial"/>
                <a:cs typeface="Arial"/>
              </a:rPr>
              <a:t>ОБО</a:t>
            </a:r>
            <a:r>
              <a:rPr sz="1000" b="1" spc="-15" dirty="0" smtClean="0">
                <a:solidFill>
                  <a:srgbClr val="FFFFFF"/>
                </a:solidFill>
                <a:latin typeface="Arial"/>
                <a:cs typeface="Arial"/>
              </a:rPr>
              <a:t>Р</a:t>
            </a:r>
            <a:r>
              <a:rPr sz="1000" b="1" spc="-10" dirty="0" smtClean="0">
                <a:solidFill>
                  <a:srgbClr val="FFFFFF"/>
                </a:solidFill>
                <a:latin typeface="Arial"/>
                <a:cs typeface="Arial"/>
              </a:rPr>
              <a:t>УДОВ</a:t>
            </a:r>
            <a:r>
              <a:rPr sz="1000" b="1" spc="-45" dirty="0" smtClean="0">
                <a:solidFill>
                  <a:srgbClr val="FFFFFF"/>
                </a:solidFill>
                <a:latin typeface="Arial"/>
                <a:cs typeface="Arial"/>
              </a:rPr>
              <a:t>А</a:t>
            </a:r>
            <a:r>
              <a:rPr sz="1000" b="1" spc="0" dirty="0" smtClean="0">
                <a:solidFill>
                  <a:srgbClr val="FFFFFF"/>
                </a:solidFill>
                <a:latin typeface="Arial"/>
                <a:cs typeface="Arial"/>
              </a:rPr>
              <a:t>Н</a:t>
            </a:r>
            <a:r>
              <a:rPr sz="1000" b="1" spc="-10" dirty="0" smtClean="0">
                <a:solidFill>
                  <a:srgbClr val="FFFFFF"/>
                </a:solidFill>
                <a:latin typeface="Arial"/>
                <a:cs typeface="Arial"/>
              </a:rPr>
              <a:t>ИЯ</a:t>
            </a:r>
            <a:r>
              <a:rPr sz="1000" b="1" spc="-5" dirty="0" smtClean="0">
                <a:solidFill>
                  <a:srgbClr val="FFFFFF"/>
                </a:solidFill>
                <a:latin typeface="Arial"/>
                <a:cs typeface="Arial"/>
              </a:rPr>
              <a:t> </a:t>
            </a:r>
            <a:r>
              <a:rPr sz="1000" b="1" spc="-15" dirty="0" smtClean="0">
                <a:solidFill>
                  <a:srgbClr val="FFFFFF"/>
                </a:solidFill>
                <a:latin typeface="Arial"/>
                <a:cs typeface="Arial"/>
              </a:rPr>
              <a:t>15</a:t>
            </a:r>
            <a:r>
              <a:rPr sz="1000" b="1" spc="-10" dirty="0" smtClean="0">
                <a:solidFill>
                  <a:srgbClr val="FFFFFF"/>
                </a:solidFill>
                <a:latin typeface="Arial"/>
                <a:cs typeface="Arial"/>
              </a:rPr>
              <a:t>%</a:t>
            </a:r>
            <a:endParaRPr sz="1000">
              <a:latin typeface="Arial"/>
              <a:cs typeface="Arial"/>
            </a:endParaRPr>
          </a:p>
        </p:txBody>
      </p:sp>
      <p:sp>
        <p:nvSpPr>
          <p:cNvPr id="17" name="object 17"/>
          <p:cNvSpPr/>
          <p:nvPr/>
        </p:nvSpPr>
        <p:spPr>
          <a:xfrm>
            <a:off x="4385945" y="4689131"/>
            <a:ext cx="1104633" cy="344131"/>
          </a:xfrm>
          <a:custGeom>
            <a:avLst/>
            <a:gdLst/>
            <a:ahLst/>
            <a:cxnLst/>
            <a:rect l="l" t="t" r="r" b="b"/>
            <a:pathLst>
              <a:path w="1104633" h="344131">
                <a:moveTo>
                  <a:pt x="0" y="344131"/>
                </a:moveTo>
                <a:lnTo>
                  <a:pt x="1104633" y="344131"/>
                </a:lnTo>
                <a:lnTo>
                  <a:pt x="1104633" y="0"/>
                </a:lnTo>
                <a:lnTo>
                  <a:pt x="0" y="0"/>
                </a:lnTo>
                <a:lnTo>
                  <a:pt x="0" y="344131"/>
                </a:lnTo>
                <a:close/>
              </a:path>
            </a:pathLst>
          </a:custGeom>
          <a:solidFill>
            <a:srgbClr val="5F497A"/>
          </a:solidFill>
        </p:spPr>
        <p:txBody>
          <a:bodyPr wrap="square" lIns="0" tIns="0" rIns="0" bIns="0" rtlCol="0">
            <a:noAutofit/>
          </a:bodyPr>
          <a:lstStyle/>
          <a:p>
            <a:endParaRPr/>
          </a:p>
        </p:txBody>
      </p:sp>
      <p:sp>
        <p:nvSpPr>
          <p:cNvPr id="18" name="object 18"/>
          <p:cNvSpPr/>
          <p:nvPr/>
        </p:nvSpPr>
        <p:spPr>
          <a:xfrm>
            <a:off x="4366259" y="4663440"/>
            <a:ext cx="656843" cy="220980"/>
          </a:xfrm>
          <a:prstGeom prst="rect">
            <a:avLst/>
          </a:prstGeom>
          <a:blipFill>
            <a:blip r:embed="rId10" cstate="print"/>
            <a:stretch>
              <a:fillRect/>
            </a:stretch>
          </a:blipFill>
        </p:spPr>
        <p:txBody>
          <a:bodyPr wrap="square" lIns="0" tIns="0" rIns="0" bIns="0" rtlCol="0">
            <a:noAutofit/>
          </a:bodyPr>
          <a:lstStyle/>
          <a:p>
            <a:endParaRPr/>
          </a:p>
        </p:txBody>
      </p:sp>
      <p:sp>
        <p:nvSpPr>
          <p:cNvPr id="19" name="object 19"/>
          <p:cNvSpPr/>
          <p:nvPr/>
        </p:nvSpPr>
        <p:spPr>
          <a:xfrm>
            <a:off x="4840223" y="4663440"/>
            <a:ext cx="217932" cy="220980"/>
          </a:xfrm>
          <a:prstGeom prst="rect">
            <a:avLst/>
          </a:prstGeom>
          <a:blipFill>
            <a:blip r:embed="rId11" cstate="print"/>
            <a:stretch>
              <a:fillRect/>
            </a:stretch>
          </a:blipFill>
        </p:spPr>
        <p:txBody>
          <a:bodyPr wrap="square" lIns="0" tIns="0" rIns="0" bIns="0" rtlCol="0">
            <a:noAutofit/>
          </a:bodyPr>
          <a:lstStyle/>
          <a:p>
            <a:endParaRPr/>
          </a:p>
        </p:txBody>
      </p:sp>
      <p:sp>
        <p:nvSpPr>
          <p:cNvPr id="20" name="object 20"/>
          <p:cNvSpPr/>
          <p:nvPr/>
        </p:nvSpPr>
        <p:spPr>
          <a:xfrm>
            <a:off x="4875276" y="4663440"/>
            <a:ext cx="653796" cy="220980"/>
          </a:xfrm>
          <a:prstGeom prst="rect">
            <a:avLst/>
          </a:prstGeom>
          <a:blipFill>
            <a:blip r:embed="rId12" cstate="print"/>
            <a:stretch>
              <a:fillRect/>
            </a:stretch>
          </a:blipFill>
        </p:spPr>
        <p:txBody>
          <a:bodyPr wrap="square" lIns="0" tIns="0" rIns="0" bIns="0" rtlCol="0">
            <a:noAutofit/>
          </a:bodyPr>
          <a:lstStyle/>
          <a:p>
            <a:endParaRPr/>
          </a:p>
        </p:txBody>
      </p:sp>
      <p:sp>
        <p:nvSpPr>
          <p:cNvPr id="21" name="object 21"/>
          <p:cNvSpPr/>
          <p:nvPr/>
        </p:nvSpPr>
        <p:spPr>
          <a:xfrm>
            <a:off x="4765547" y="4815840"/>
            <a:ext cx="252984" cy="220980"/>
          </a:xfrm>
          <a:prstGeom prst="rect">
            <a:avLst/>
          </a:prstGeom>
          <a:blipFill>
            <a:blip r:embed="rId13" cstate="print"/>
            <a:stretch>
              <a:fillRect/>
            </a:stretch>
          </a:blipFill>
        </p:spPr>
        <p:txBody>
          <a:bodyPr wrap="square" lIns="0" tIns="0" rIns="0" bIns="0" rtlCol="0">
            <a:noAutofit/>
          </a:bodyPr>
          <a:lstStyle/>
          <a:p>
            <a:endParaRPr/>
          </a:p>
        </p:txBody>
      </p:sp>
      <p:sp>
        <p:nvSpPr>
          <p:cNvPr id="22" name="object 22"/>
          <p:cNvSpPr/>
          <p:nvPr/>
        </p:nvSpPr>
        <p:spPr>
          <a:xfrm>
            <a:off x="4835652" y="4815840"/>
            <a:ext cx="294132" cy="220980"/>
          </a:xfrm>
          <a:prstGeom prst="rect">
            <a:avLst/>
          </a:prstGeom>
          <a:blipFill>
            <a:blip r:embed="rId14" cstate="print"/>
            <a:stretch>
              <a:fillRect/>
            </a:stretch>
          </a:blipFill>
        </p:spPr>
        <p:txBody>
          <a:bodyPr wrap="square" lIns="0" tIns="0" rIns="0" bIns="0" rtlCol="0">
            <a:noAutofit/>
          </a:bodyPr>
          <a:lstStyle/>
          <a:p>
            <a:endParaRPr/>
          </a:p>
        </p:txBody>
      </p:sp>
      <p:sp>
        <p:nvSpPr>
          <p:cNvPr id="23" name="object 23"/>
          <p:cNvSpPr txBox="1"/>
          <p:nvPr/>
        </p:nvSpPr>
        <p:spPr>
          <a:xfrm>
            <a:off x="4436109" y="4704715"/>
            <a:ext cx="1005205" cy="316230"/>
          </a:xfrm>
          <a:prstGeom prst="rect">
            <a:avLst/>
          </a:prstGeom>
        </p:spPr>
        <p:txBody>
          <a:bodyPr vert="horz" wrap="square" lIns="0" tIns="0" rIns="0" bIns="0" rtlCol="0">
            <a:noAutofit/>
          </a:bodyPr>
          <a:lstStyle/>
          <a:p>
            <a:pPr marL="411480" marR="12700" indent="-399415">
              <a:lnSpc>
                <a:spcPct val="100000"/>
              </a:lnSpc>
            </a:pPr>
            <a:r>
              <a:rPr sz="1000" b="1" spc="-10" dirty="0" smtClean="0">
                <a:solidFill>
                  <a:srgbClr val="FFFFFF"/>
                </a:solidFill>
                <a:latin typeface="Arial"/>
                <a:cs typeface="Arial"/>
              </a:rPr>
              <a:t>ПО</a:t>
            </a:r>
            <a:r>
              <a:rPr sz="1000" b="1" spc="-25" dirty="0" smtClean="0">
                <a:solidFill>
                  <a:srgbClr val="FFFFFF"/>
                </a:solidFill>
                <a:latin typeface="Arial"/>
                <a:cs typeface="Arial"/>
              </a:rPr>
              <a:t>Ж</a:t>
            </a:r>
            <a:r>
              <a:rPr sz="1000" b="1" spc="-45" dirty="0" smtClean="0">
                <a:solidFill>
                  <a:srgbClr val="FFFFFF"/>
                </a:solidFill>
                <a:latin typeface="Arial"/>
                <a:cs typeface="Arial"/>
              </a:rPr>
              <a:t>А</a:t>
            </a:r>
            <a:r>
              <a:rPr sz="1000" b="1" spc="-15" dirty="0" smtClean="0">
                <a:solidFill>
                  <a:srgbClr val="FFFFFF"/>
                </a:solidFill>
                <a:latin typeface="Arial"/>
                <a:cs typeface="Arial"/>
              </a:rPr>
              <a:t>Р</a:t>
            </a:r>
            <a:r>
              <a:rPr sz="1000" b="1" spc="-10" dirty="0" smtClean="0">
                <a:solidFill>
                  <a:srgbClr val="FFFFFF"/>
                </a:solidFill>
                <a:latin typeface="Arial"/>
                <a:cs typeface="Arial"/>
              </a:rPr>
              <a:t>/ВЗР</a:t>
            </a:r>
            <a:r>
              <a:rPr sz="1000" b="1" spc="-5" dirty="0" smtClean="0">
                <a:solidFill>
                  <a:srgbClr val="FFFFFF"/>
                </a:solidFill>
                <a:latin typeface="Arial"/>
                <a:cs typeface="Arial"/>
              </a:rPr>
              <a:t>Ы</a:t>
            </a:r>
            <a:r>
              <a:rPr sz="1000" b="1" spc="-10" dirty="0" smtClean="0">
                <a:solidFill>
                  <a:srgbClr val="FFFFFF"/>
                </a:solidFill>
                <a:latin typeface="Arial"/>
                <a:cs typeface="Arial"/>
              </a:rPr>
              <a:t>В</a:t>
            </a:r>
            <a:r>
              <a:rPr sz="1000" b="1" spc="-5" dirty="0" smtClean="0">
                <a:solidFill>
                  <a:srgbClr val="FFFFFF"/>
                </a:solidFill>
                <a:latin typeface="Arial"/>
                <a:cs typeface="Arial"/>
              </a:rPr>
              <a:t> </a:t>
            </a:r>
            <a:r>
              <a:rPr sz="1000" b="1" spc="-15" dirty="0" smtClean="0">
                <a:solidFill>
                  <a:srgbClr val="FFFFFF"/>
                </a:solidFill>
                <a:latin typeface="Arial"/>
                <a:cs typeface="Arial"/>
              </a:rPr>
              <a:t>4</a:t>
            </a:r>
            <a:r>
              <a:rPr sz="1000" b="1" spc="-10" dirty="0" smtClean="0">
                <a:solidFill>
                  <a:srgbClr val="FFFFFF"/>
                </a:solidFill>
                <a:latin typeface="Arial"/>
                <a:cs typeface="Arial"/>
              </a:rPr>
              <a:t>%</a:t>
            </a:r>
            <a:endParaRPr sz="1000">
              <a:latin typeface="Arial"/>
              <a:cs typeface="Arial"/>
            </a:endParaRPr>
          </a:p>
        </p:txBody>
      </p:sp>
      <p:sp>
        <p:nvSpPr>
          <p:cNvPr id="24" name="object 24"/>
          <p:cNvSpPr/>
          <p:nvPr/>
        </p:nvSpPr>
        <p:spPr>
          <a:xfrm>
            <a:off x="5812028" y="4861217"/>
            <a:ext cx="1622805" cy="344131"/>
          </a:xfrm>
          <a:custGeom>
            <a:avLst/>
            <a:gdLst/>
            <a:ahLst/>
            <a:cxnLst/>
            <a:rect l="l" t="t" r="r" b="b"/>
            <a:pathLst>
              <a:path w="1622805" h="344131">
                <a:moveTo>
                  <a:pt x="0" y="344131"/>
                </a:moveTo>
                <a:lnTo>
                  <a:pt x="1622805" y="344131"/>
                </a:lnTo>
                <a:lnTo>
                  <a:pt x="1622805" y="0"/>
                </a:lnTo>
                <a:lnTo>
                  <a:pt x="0" y="0"/>
                </a:lnTo>
                <a:lnTo>
                  <a:pt x="0" y="344131"/>
                </a:lnTo>
                <a:close/>
              </a:path>
            </a:pathLst>
          </a:custGeom>
          <a:solidFill>
            <a:srgbClr val="5F497A"/>
          </a:solidFill>
        </p:spPr>
        <p:txBody>
          <a:bodyPr wrap="square" lIns="0" tIns="0" rIns="0" bIns="0" rtlCol="0">
            <a:noAutofit/>
          </a:bodyPr>
          <a:lstStyle/>
          <a:p>
            <a:endParaRPr/>
          </a:p>
        </p:txBody>
      </p:sp>
      <p:sp>
        <p:nvSpPr>
          <p:cNvPr id="25" name="object 25"/>
          <p:cNvSpPr/>
          <p:nvPr/>
        </p:nvSpPr>
        <p:spPr>
          <a:xfrm>
            <a:off x="5779008" y="4835652"/>
            <a:ext cx="682751" cy="220980"/>
          </a:xfrm>
          <a:prstGeom prst="rect">
            <a:avLst/>
          </a:prstGeom>
          <a:blipFill>
            <a:blip r:embed="rId15" cstate="print"/>
            <a:stretch>
              <a:fillRect/>
            </a:stretch>
          </a:blipFill>
        </p:spPr>
        <p:txBody>
          <a:bodyPr wrap="square" lIns="0" tIns="0" rIns="0" bIns="0" rtlCol="0">
            <a:noAutofit/>
          </a:bodyPr>
          <a:lstStyle/>
          <a:p>
            <a:endParaRPr/>
          </a:p>
        </p:txBody>
      </p:sp>
      <p:sp>
        <p:nvSpPr>
          <p:cNvPr id="26" name="object 26"/>
          <p:cNvSpPr/>
          <p:nvPr/>
        </p:nvSpPr>
        <p:spPr>
          <a:xfrm>
            <a:off x="6278879" y="4835652"/>
            <a:ext cx="217932" cy="220980"/>
          </a:xfrm>
          <a:prstGeom prst="rect">
            <a:avLst/>
          </a:prstGeom>
          <a:blipFill>
            <a:blip r:embed="rId16" cstate="print"/>
            <a:stretch>
              <a:fillRect/>
            </a:stretch>
          </a:blipFill>
        </p:spPr>
        <p:txBody>
          <a:bodyPr wrap="square" lIns="0" tIns="0" rIns="0" bIns="0" rtlCol="0">
            <a:noAutofit/>
          </a:bodyPr>
          <a:lstStyle/>
          <a:p>
            <a:endParaRPr/>
          </a:p>
        </p:txBody>
      </p:sp>
      <p:sp>
        <p:nvSpPr>
          <p:cNvPr id="27" name="object 27"/>
          <p:cNvSpPr/>
          <p:nvPr/>
        </p:nvSpPr>
        <p:spPr>
          <a:xfrm>
            <a:off x="6313932" y="4835652"/>
            <a:ext cx="1173480" cy="220980"/>
          </a:xfrm>
          <a:prstGeom prst="rect">
            <a:avLst/>
          </a:prstGeom>
          <a:blipFill>
            <a:blip r:embed="rId17" cstate="print"/>
            <a:stretch>
              <a:fillRect/>
            </a:stretch>
          </a:blipFill>
        </p:spPr>
        <p:txBody>
          <a:bodyPr wrap="square" lIns="0" tIns="0" rIns="0" bIns="0" rtlCol="0">
            <a:noAutofit/>
          </a:bodyPr>
          <a:lstStyle/>
          <a:p>
            <a:endParaRPr/>
          </a:p>
        </p:txBody>
      </p:sp>
      <p:sp>
        <p:nvSpPr>
          <p:cNvPr id="28" name="object 28"/>
          <p:cNvSpPr/>
          <p:nvPr/>
        </p:nvSpPr>
        <p:spPr>
          <a:xfrm>
            <a:off x="6416040" y="4988052"/>
            <a:ext cx="434339" cy="220980"/>
          </a:xfrm>
          <a:prstGeom prst="rect">
            <a:avLst/>
          </a:prstGeom>
          <a:blipFill>
            <a:blip r:embed="rId18" cstate="print"/>
            <a:stretch>
              <a:fillRect/>
            </a:stretch>
          </a:blipFill>
        </p:spPr>
        <p:txBody>
          <a:bodyPr wrap="square" lIns="0" tIns="0" rIns="0" bIns="0" rtlCol="0">
            <a:noAutofit/>
          </a:bodyPr>
          <a:lstStyle/>
          <a:p>
            <a:endParaRPr/>
          </a:p>
        </p:txBody>
      </p:sp>
      <p:sp>
        <p:nvSpPr>
          <p:cNvPr id="29" name="object 29"/>
          <p:cNvSpPr txBox="1"/>
          <p:nvPr/>
        </p:nvSpPr>
        <p:spPr>
          <a:xfrm>
            <a:off x="5848858" y="4876927"/>
            <a:ext cx="1551940" cy="316230"/>
          </a:xfrm>
          <a:prstGeom prst="rect">
            <a:avLst/>
          </a:prstGeom>
        </p:spPr>
        <p:txBody>
          <a:bodyPr vert="horz" wrap="square" lIns="0" tIns="0" rIns="0" bIns="0" rtlCol="0">
            <a:noAutofit/>
          </a:bodyPr>
          <a:lstStyle/>
          <a:p>
            <a:pPr marL="649605" marR="12700" indent="-637540">
              <a:lnSpc>
                <a:spcPct val="100000"/>
              </a:lnSpc>
            </a:pPr>
            <a:r>
              <a:rPr sz="1000" b="1" spc="-10" dirty="0" smtClean="0">
                <a:solidFill>
                  <a:srgbClr val="FFFFFF"/>
                </a:solidFill>
                <a:latin typeface="Arial"/>
                <a:cs typeface="Arial"/>
              </a:rPr>
              <a:t>Д</a:t>
            </a:r>
            <a:r>
              <a:rPr sz="1000" b="1" spc="-20" dirty="0" smtClean="0">
                <a:solidFill>
                  <a:srgbClr val="FFFFFF"/>
                </a:solidFill>
                <a:latin typeface="Arial"/>
                <a:cs typeface="Arial"/>
              </a:rPr>
              <a:t>Р</a:t>
            </a:r>
            <a:r>
              <a:rPr sz="1000" b="1" spc="-10" dirty="0" smtClean="0">
                <a:solidFill>
                  <a:srgbClr val="FFFFFF"/>
                </a:solidFill>
                <a:latin typeface="Arial"/>
                <a:cs typeface="Arial"/>
              </a:rPr>
              <a:t>УГИЕ/Н</a:t>
            </a:r>
            <a:r>
              <a:rPr sz="1000" b="1" spc="-15" dirty="0" smtClean="0">
                <a:solidFill>
                  <a:srgbClr val="FFFFFF"/>
                </a:solidFill>
                <a:latin typeface="Arial"/>
                <a:cs typeface="Arial"/>
              </a:rPr>
              <a:t>Е</a:t>
            </a:r>
            <a:r>
              <a:rPr sz="1000" b="1" spc="-10" dirty="0" smtClean="0">
                <a:solidFill>
                  <a:srgbClr val="FFFFFF"/>
                </a:solidFill>
                <a:latin typeface="Arial"/>
                <a:cs typeface="Arial"/>
              </a:rPr>
              <a:t>ИЗВЕС</a:t>
            </a:r>
            <a:r>
              <a:rPr sz="1000" b="1" spc="0" dirty="0" smtClean="0">
                <a:solidFill>
                  <a:srgbClr val="FFFFFF"/>
                </a:solidFill>
                <a:latin typeface="Arial"/>
                <a:cs typeface="Arial"/>
              </a:rPr>
              <a:t>Т</a:t>
            </a:r>
            <a:r>
              <a:rPr sz="1000" b="1" spc="-10" dirty="0" smtClean="0">
                <a:solidFill>
                  <a:srgbClr val="FFFFFF"/>
                </a:solidFill>
                <a:latin typeface="Arial"/>
                <a:cs typeface="Arial"/>
              </a:rPr>
              <a:t>НЫЕ</a:t>
            </a:r>
            <a:r>
              <a:rPr sz="1000" b="1" spc="-5" dirty="0" smtClean="0">
                <a:solidFill>
                  <a:srgbClr val="FFFFFF"/>
                </a:solidFill>
                <a:latin typeface="Arial"/>
                <a:cs typeface="Arial"/>
              </a:rPr>
              <a:t> </a:t>
            </a:r>
            <a:r>
              <a:rPr sz="1000" b="1" spc="-15" dirty="0" smtClean="0">
                <a:solidFill>
                  <a:srgbClr val="FFFFFF"/>
                </a:solidFill>
                <a:latin typeface="Arial"/>
                <a:cs typeface="Arial"/>
              </a:rPr>
              <a:t>28%</a:t>
            </a:r>
            <a:endParaRPr sz="1000">
              <a:latin typeface="Arial"/>
              <a:cs typeface="Arial"/>
            </a:endParaRPr>
          </a:p>
        </p:txBody>
      </p:sp>
      <p:sp>
        <p:nvSpPr>
          <p:cNvPr id="30" name="object 30"/>
          <p:cNvSpPr/>
          <p:nvPr/>
        </p:nvSpPr>
        <p:spPr>
          <a:xfrm>
            <a:off x="6066663" y="6029959"/>
            <a:ext cx="1178915" cy="344131"/>
          </a:xfrm>
          <a:custGeom>
            <a:avLst/>
            <a:gdLst/>
            <a:ahLst/>
            <a:cxnLst/>
            <a:rect l="l" t="t" r="r" b="b"/>
            <a:pathLst>
              <a:path w="1178915" h="344131">
                <a:moveTo>
                  <a:pt x="0" y="344131"/>
                </a:moveTo>
                <a:lnTo>
                  <a:pt x="1178915" y="344131"/>
                </a:lnTo>
                <a:lnTo>
                  <a:pt x="1178915" y="0"/>
                </a:lnTo>
                <a:lnTo>
                  <a:pt x="0" y="0"/>
                </a:lnTo>
                <a:lnTo>
                  <a:pt x="0" y="344131"/>
                </a:lnTo>
                <a:close/>
              </a:path>
            </a:pathLst>
          </a:custGeom>
          <a:solidFill>
            <a:srgbClr val="5F497A"/>
          </a:solidFill>
        </p:spPr>
        <p:txBody>
          <a:bodyPr wrap="square" lIns="0" tIns="0" rIns="0" bIns="0" rtlCol="0">
            <a:noAutofit/>
          </a:bodyPr>
          <a:lstStyle/>
          <a:p>
            <a:endParaRPr/>
          </a:p>
        </p:txBody>
      </p:sp>
      <p:sp>
        <p:nvSpPr>
          <p:cNvPr id="31" name="object 31"/>
          <p:cNvSpPr/>
          <p:nvPr/>
        </p:nvSpPr>
        <p:spPr>
          <a:xfrm>
            <a:off x="6035040" y="6004559"/>
            <a:ext cx="1258823" cy="220979"/>
          </a:xfrm>
          <a:prstGeom prst="rect">
            <a:avLst/>
          </a:prstGeom>
          <a:blipFill>
            <a:blip r:embed="rId19" cstate="print"/>
            <a:stretch>
              <a:fillRect/>
            </a:stretch>
          </a:blipFill>
        </p:spPr>
        <p:txBody>
          <a:bodyPr wrap="square" lIns="0" tIns="0" rIns="0" bIns="0" rtlCol="0">
            <a:noAutofit/>
          </a:bodyPr>
          <a:lstStyle/>
          <a:p>
            <a:endParaRPr/>
          </a:p>
        </p:txBody>
      </p:sp>
      <p:sp>
        <p:nvSpPr>
          <p:cNvPr id="32" name="object 32"/>
          <p:cNvSpPr/>
          <p:nvPr/>
        </p:nvSpPr>
        <p:spPr>
          <a:xfrm>
            <a:off x="6448044" y="6156959"/>
            <a:ext cx="323088" cy="220979"/>
          </a:xfrm>
          <a:prstGeom prst="rect">
            <a:avLst/>
          </a:prstGeom>
          <a:blipFill>
            <a:blip r:embed="rId20" cstate="print"/>
            <a:stretch>
              <a:fillRect/>
            </a:stretch>
          </a:blipFill>
        </p:spPr>
        <p:txBody>
          <a:bodyPr wrap="square" lIns="0" tIns="0" rIns="0" bIns="0" rtlCol="0">
            <a:noAutofit/>
          </a:bodyPr>
          <a:lstStyle/>
          <a:p>
            <a:endParaRPr/>
          </a:p>
        </p:txBody>
      </p:sp>
      <p:sp>
        <p:nvSpPr>
          <p:cNvPr id="33" name="object 33"/>
          <p:cNvSpPr/>
          <p:nvPr/>
        </p:nvSpPr>
        <p:spPr>
          <a:xfrm>
            <a:off x="6588252" y="6156959"/>
            <a:ext cx="294131" cy="220979"/>
          </a:xfrm>
          <a:prstGeom prst="rect">
            <a:avLst/>
          </a:prstGeom>
          <a:blipFill>
            <a:blip r:embed="rId21" cstate="print"/>
            <a:stretch>
              <a:fillRect/>
            </a:stretch>
          </a:blipFill>
        </p:spPr>
        <p:txBody>
          <a:bodyPr wrap="square" lIns="0" tIns="0" rIns="0" bIns="0" rtlCol="0">
            <a:noAutofit/>
          </a:bodyPr>
          <a:lstStyle/>
          <a:p>
            <a:endParaRPr/>
          </a:p>
        </p:txBody>
      </p:sp>
      <p:sp>
        <p:nvSpPr>
          <p:cNvPr id="34" name="object 34"/>
          <p:cNvSpPr txBox="1"/>
          <p:nvPr/>
        </p:nvSpPr>
        <p:spPr>
          <a:xfrm>
            <a:off x="6105525" y="6045809"/>
            <a:ext cx="1100455" cy="316230"/>
          </a:xfrm>
          <a:prstGeom prst="rect">
            <a:avLst/>
          </a:prstGeom>
        </p:spPr>
        <p:txBody>
          <a:bodyPr vert="horz" wrap="square" lIns="0" tIns="0" rIns="0" bIns="0" rtlCol="0">
            <a:noAutofit/>
          </a:bodyPr>
          <a:lstStyle/>
          <a:p>
            <a:pPr marL="425450" marR="12700" indent="-413384">
              <a:lnSpc>
                <a:spcPct val="100000"/>
              </a:lnSpc>
            </a:pPr>
            <a:r>
              <a:rPr sz="1000" b="1" spc="-10" dirty="0" smtClean="0">
                <a:solidFill>
                  <a:srgbClr val="FFFFFF"/>
                </a:solidFill>
                <a:latin typeface="Arial"/>
                <a:cs typeface="Arial"/>
              </a:rPr>
              <a:t>С</a:t>
            </a:r>
            <a:r>
              <a:rPr sz="1000" b="1" spc="5" dirty="0" smtClean="0">
                <a:solidFill>
                  <a:srgbClr val="FFFFFF"/>
                </a:solidFill>
                <a:latin typeface="Arial"/>
                <a:cs typeface="Arial"/>
              </a:rPr>
              <a:t>Т</a:t>
            </a:r>
            <a:r>
              <a:rPr sz="1000" b="1" spc="-10" dirty="0" smtClean="0">
                <a:solidFill>
                  <a:srgbClr val="FFFFFF"/>
                </a:solidFill>
                <a:latin typeface="Arial"/>
                <a:cs typeface="Arial"/>
              </a:rPr>
              <a:t>О</a:t>
            </a:r>
            <a:r>
              <a:rPr sz="1000" b="1" spc="-15" dirty="0" smtClean="0">
                <a:solidFill>
                  <a:srgbClr val="FFFFFF"/>
                </a:solidFill>
                <a:latin typeface="Arial"/>
                <a:cs typeface="Arial"/>
              </a:rPr>
              <a:t>Л</a:t>
            </a:r>
            <a:r>
              <a:rPr sz="1000" b="1" spc="-10" dirty="0" smtClean="0">
                <a:solidFill>
                  <a:srgbClr val="FFFFFF"/>
                </a:solidFill>
                <a:latin typeface="Arial"/>
                <a:cs typeface="Arial"/>
              </a:rPr>
              <a:t>КН</a:t>
            </a:r>
            <a:r>
              <a:rPr sz="1000" b="1" spc="-5" dirty="0" smtClean="0">
                <a:solidFill>
                  <a:srgbClr val="FFFFFF"/>
                </a:solidFill>
                <a:latin typeface="Arial"/>
                <a:cs typeface="Arial"/>
              </a:rPr>
              <a:t>О</a:t>
            </a:r>
            <a:r>
              <a:rPr sz="1000" b="1" spc="-10" dirty="0" smtClean="0">
                <a:solidFill>
                  <a:srgbClr val="FFFFFF"/>
                </a:solidFill>
                <a:latin typeface="Arial"/>
                <a:cs typeface="Arial"/>
              </a:rPr>
              <a:t>В</a:t>
            </a:r>
            <a:r>
              <a:rPr sz="1000" b="1" spc="-15" dirty="0" smtClean="0">
                <a:solidFill>
                  <a:srgbClr val="FFFFFF"/>
                </a:solidFill>
                <a:latin typeface="Arial"/>
                <a:cs typeface="Arial"/>
              </a:rPr>
              <a:t>Е</a:t>
            </a:r>
            <a:r>
              <a:rPr sz="1000" b="1" spc="-10" dirty="0" smtClean="0">
                <a:solidFill>
                  <a:srgbClr val="FFFFFF"/>
                </a:solidFill>
                <a:latin typeface="Arial"/>
                <a:cs typeface="Arial"/>
              </a:rPr>
              <a:t>НИЯ</a:t>
            </a:r>
            <a:r>
              <a:rPr sz="1000" b="1" spc="-5" dirty="0" smtClean="0">
                <a:solidFill>
                  <a:srgbClr val="FFFFFF"/>
                </a:solidFill>
                <a:latin typeface="Arial"/>
                <a:cs typeface="Arial"/>
              </a:rPr>
              <a:t> </a:t>
            </a:r>
            <a:r>
              <a:rPr sz="1000" b="1" spc="-15" dirty="0" smtClean="0">
                <a:solidFill>
                  <a:srgbClr val="FFFFFF"/>
                </a:solidFill>
                <a:latin typeface="Arial"/>
                <a:cs typeface="Arial"/>
              </a:rPr>
              <a:t>26</a:t>
            </a:r>
            <a:r>
              <a:rPr sz="1000" b="1" spc="-10" dirty="0" smtClean="0">
                <a:solidFill>
                  <a:srgbClr val="FFFFFF"/>
                </a:solidFill>
                <a:latin typeface="Arial"/>
                <a:cs typeface="Arial"/>
              </a:rPr>
              <a:t>%</a:t>
            </a:r>
            <a:endParaRPr sz="1000">
              <a:latin typeface="Arial"/>
              <a:cs typeface="Arial"/>
            </a:endParaRPr>
          </a:p>
        </p:txBody>
      </p:sp>
      <p:sp>
        <p:nvSpPr>
          <p:cNvPr id="35" name="object 35"/>
          <p:cNvSpPr/>
          <p:nvPr/>
        </p:nvSpPr>
        <p:spPr>
          <a:xfrm>
            <a:off x="2239391" y="5913844"/>
            <a:ext cx="1382268" cy="344131"/>
          </a:xfrm>
          <a:custGeom>
            <a:avLst/>
            <a:gdLst/>
            <a:ahLst/>
            <a:cxnLst/>
            <a:rect l="l" t="t" r="r" b="b"/>
            <a:pathLst>
              <a:path w="1382268" h="344131">
                <a:moveTo>
                  <a:pt x="0" y="344131"/>
                </a:moveTo>
                <a:lnTo>
                  <a:pt x="1382268" y="344131"/>
                </a:lnTo>
                <a:lnTo>
                  <a:pt x="1382268" y="0"/>
                </a:lnTo>
                <a:lnTo>
                  <a:pt x="0" y="0"/>
                </a:lnTo>
                <a:lnTo>
                  <a:pt x="0" y="344131"/>
                </a:lnTo>
                <a:close/>
              </a:path>
            </a:pathLst>
          </a:custGeom>
          <a:solidFill>
            <a:srgbClr val="5F497A"/>
          </a:solidFill>
        </p:spPr>
        <p:txBody>
          <a:bodyPr wrap="square" lIns="0" tIns="0" rIns="0" bIns="0" rtlCol="0">
            <a:noAutofit/>
          </a:bodyPr>
          <a:lstStyle/>
          <a:p>
            <a:endParaRPr/>
          </a:p>
        </p:txBody>
      </p:sp>
      <p:sp>
        <p:nvSpPr>
          <p:cNvPr id="36" name="object 36"/>
          <p:cNvSpPr/>
          <p:nvPr/>
        </p:nvSpPr>
        <p:spPr>
          <a:xfrm>
            <a:off x="2218944" y="5888735"/>
            <a:ext cx="1441704" cy="220979"/>
          </a:xfrm>
          <a:prstGeom prst="rect">
            <a:avLst/>
          </a:prstGeom>
          <a:blipFill>
            <a:blip r:embed="rId22" cstate="print"/>
            <a:stretch>
              <a:fillRect/>
            </a:stretch>
          </a:blipFill>
        </p:spPr>
        <p:txBody>
          <a:bodyPr wrap="square" lIns="0" tIns="0" rIns="0" bIns="0" rtlCol="0">
            <a:noAutofit/>
          </a:bodyPr>
          <a:lstStyle/>
          <a:p>
            <a:endParaRPr/>
          </a:p>
        </p:txBody>
      </p:sp>
      <p:sp>
        <p:nvSpPr>
          <p:cNvPr id="37" name="object 37"/>
          <p:cNvSpPr/>
          <p:nvPr/>
        </p:nvSpPr>
        <p:spPr>
          <a:xfrm>
            <a:off x="2723388" y="6041135"/>
            <a:ext cx="323088" cy="220979"/>
          </a:xfrm>
          <a:prstGeom prst="rect">
            <a:avLst/>
          </a:prstGeom>
          <a:blipFill>
            <a:blip r:embed="rId23" cstate="print"/>
            <a:stretch>
              <a:fillRect/>
            </a:stretch>
          </a:blipFill>
        </p:spPr>
        <p:txBody>
          <a:bodyPr wrap="square" lIns="0" tIns="0" rIns="0" bIns="0" rtlCol="0">
            <a:noAutofit/>
          </a:bodyPr>
          <a:lstStyle/>
          <a:p>
            <a:endParaRPr/>
          </a:p>
        </p:txBody>
      </p:sp>
      <p:sp>
        <p:nvSpPr>
          <p:cNvPr id="38" name="object 38"/>
          <p:cNvSpPr/>
          <p:nvPr/>
        </p:nvSpPr>
        <p:spPr>
          <a:xfrm>
            <a:off x="2863595" y="6041135"/>
            <a:ext cx="294131" cy="220979"/>
          </a:xfrm>
          <a:prstGeom prst="rect">
            <a:avLst/>
          </a:prstGeom>
          <a:blipFill>
            <a:blip r:embed="rId24" cstate="print"/>
            <a:stretch>
              <a:fillRect/>
            </a:stretch>
          </a:blipFill>
        </p:spPr>
        <p:txBody>
          <a:bodyPr wrap="square" lIns="0" tIns="0" rIns="0" bIns="0" rtlCol="0">
            <a:noAutofit/>
          </a:bodyPr>
          <a:lstStyle/>
          <a:p>
            <a:endParaRPr/>
          </a:p>
        </p:txBody>
      </p:sp>
      <p:sp>
        <p:nvSpPr>
          <p:cNvPr id="39" name="object 39"/>
          <p:cNvSpPr txBox="1"/>
          <p:nvPr/>
        </p:nvSpPr>
        <p:spPr>
          <a:xfrm>
            <a:off x="2287651" y="5929680"/>
            <a:ext cx="1283335" cy="316230"/>
          </a:xfrm>
          <a:prstGeom prst="rect">
            <a:avLst/>
          </a:prstGeom>
        </p:spPr>
        <p:txBody>
          <a:bodyPr vert="horz" wrap="square" lIns="0" tIns="0" rIns="0" bIns="0" rtlCol="0">
            <a:noAutofit/>
          </a:bodyPr>
          <a:lstStyle/>
          <a:p>
            <a:pPr marL="516890" marR="12700" indent="-504825">
              <a:lnSpc>
                <a:spcPct val="100000"/>
              </a:lnSpc>
            </a:pPr>
            <a:r>
              <a:rPr sz="1000" b="1" spc="-10" dirty="0" smtClean="0">
                <a:solidFill>
                  <a:srgbClr val="FFFFFF"/>
                </a:solidFill>
                <a:latin typeface="Arial"/>
                <a:cs typeface="Arial"/>
              </a:rPr>
              <a:t>ПОС</a:t>
            </a:r>
            <a:r>
              <a:rPr sz="1000" b="1" spc="-45" dirty="0" smtClean="0">
                <a:solidFill>
                  <a:srgbClr val="FFFFFF"/>
                </a:solidFill>
                <a:latin typeface="Arial"/>
                <a:cs typeface="Arial"/>
              </a:rPr>
              <a:t>А</a:t>
            </a:r>
            <a:r>
              <a:rPr sz="1000" b="1" spc="-10" dirty="0" smtClean="0">
                <a:solidFill>
                  <a:srgbClr val="FFFFFF"/>
                </a:solidFill>
                <a:latin typeface="Arial"/>
                <a:cs typeface="Arial"/>
              </a:rPr>
              <a:t>Д</a:t>
            </a:r>
            <a:r>
              <a:rPr sz="1000" b="1" spc="0" dirty="0" smtClean="0">
                <a:solidFill>
                  <a:srgbClr val="FFFFFF"/>
                </a:solidFill>
                <a:latin typeface="Arial"/>
                <a:cs typeface="Arial"/>
              </a:rPr>
              <a:t>К</a:t>
            </a:r>
            <a:r>
              <a:rPr sz="1000" b="1" spc="-10" dirty="0" smtClean="0">
                <a:solidFill>
                  <a:srgbClr val="FFFFFF"/>
                </a:solidFill>
                <a:latin typeface="Arial"/>
                <a:cs typeface="Arial"/>
              </a:rPr>
              <a:t>А</a:t>
            </a:r>
            <a:r>
              <a:rPr sz="1000" b="1" spc="30" dirty="0" smtClean="0">
                <a:solidFill>
                  <a:srgbClr val="FFFFFF"/>
                </a:solidFill>
                <a:latin typeface="Arial"/>
                <a:cs typeface="Arial"/>
              </a:rPr>
              <a:t> </a:t>
            </a:r>
            <a:r>
              <a:rPr sz="1000" b="1" spc="-10" dirty="0" smtClean="0">
                <a:solidFill>
                  <a:srgbClr val="FFFFFF"/>
                </a:solidFill>
                <a:latin typeface="Arial"/>
                <a:cs typeface="Arial"/>
              </a:rPr>
              <a:t>НА</a:t>
            </a:r>
            <a:r>
              <a:rPr sz="1000" b="1" spc="-5" dirty="0" smtClean="0">
                <a:solidFill>
                  <a:srgbClr val="FFFFFF"/>
                </a:solidFill>
                <a:latin typeface="Arial"/>
                <a:cs typeface="Arial"/>
              </a:rPr>
              <a:t> </a:t>
            </a:r>
            <a:r>
              <a:rPr sz="1000" b="1" spc="10" dirty="0" smtClean="0">
                <a:solidFill>
                  <a:srgbClr val="FFFFFF"/>
                </a:solidFill>
                <a:latin typeface="Arial"/>
                <a:cs typeface="Arial"/>
              </a:rPr>
              <a:t>М</a:t>
            </a:r>
            <a:r>
              <a:rPr sz="1000" b="1" spc="-15" dirty="0" smtClean="0">
                <a:solidFill>
                  <a:srgbClr val="FFFFFF"/>
                </a:solidFill>
                <a:latin typeface="Arial"/>
                <a:cs typeface="Arial"/>
              </a:rPr>
              <a:t>ЕЛ</a:t>
            </a:r>
            <a:r>
              <a:rPr sz="1000" b="1" spc="-10" dirty="0" smtClean="0">
                <a:solidFill>
                  <a:srgbClr val="FFFFFF"/>
                </a:solidFill>
                <a:latin typeface="Arial"/>
                <a:cs typeface="Arial"/>
              </a:rPr>
              <a:t>Ь</a:t>
            </a:r>
            <a:r>
              <a:rPr sz="1000" b="1" spc="-5" dirty="0" smtClean="0">
                <a:solidFill>
                  <a:srgbClr val="FFFFFF"/>
                </a:solidFill>
                <a:latin typeface="Arial"/>
                <a:cs typeface="Arial"/>
              </a:rPr>
              <a:t> </a:t>
            </a:r>
            <a:r>
              <a:rPr sz="1000" b="1" spc="-15" dirty="0" smtClean="0">
                <a:solidFill>
                  <a:srgbClr val="FFFFFF"/>
                </a:solidFill>
                <a:latin typeface="Arial"/>
                <a:cs typeface="Arial"/>
              </a:rPr>
              <a:t>20</a:t>
            </a:r>
            <a:r>
              <a:rPr sz="1000" b="1" spc="-10" dirty="0" smtClean="0">
                <a:solidFill>
                  <a:srgbClr val="FFFFFF"/>
                </a:solidFill>
                <a:latin typeface="Arial"/>
                <a:cs typeface="Arial"/>
              </a:rPr>
              <a:t>%</a:t>
            </a:r>
            <a:endParaRPr sz="1000">
              <a:latin typeface="Arial"/>
              <a:cs typeface="Arial"/>
            </a:endParaRPr>
          </a:p>
        </p:txBody>
      </p:sp>
      <p:sp>
        <p:nvSpPr>
          <p:cNvPr id="40" name="object 40"/>
          <p:cNvSpPr/>
          <p:nvPr/>
        </p:nvSpPr>
        <p:spPr>
          <a:xfrm>
            <a:off x="1926463" y="5205386"/>
            <a:ext cx="1728215" cy="344131"/>
          </a:xfrm>
          <a:custGeom>
            <a:avLst/>
            <a:gdLst/>
            <a:ahLst/>
            <a:cxnLst/>
            <a:rect l="l" t="t" r="r" b="b"/>
            <a:pathLst>
              <a:path w="1728215" h="344131">
                <a:moveTo>
                  <a:pt x="0" y="344131"/>
                </a:moveTo>
                <a:lnTo>
                  <a:pt x="1728215" y="344131"/>
                </a:lnTo>
                <a:lnTo>
                  <a:pt x="1728215" y="0"/>
                </a:lnTo>
                <a:lnTo>
                  <a:pt x="0" y="0"/>
                </a:lnTo>
                <a:lnTo>
                  <a:pt x="0" y="344131"/>
                </a:lnTo>
                <a:close/>
              </a:path>
            </a:pathLst>
          </a:custGeom>
          <a:solidFill>
            <a:srgbClr val="5F497A"/>
          </a:solidFill>
        </p:spPr>
        <p:txBody>
          <a:bodyPr wrap="square" lIns="0" tIns="0" rIns="0" bIns="0" rtlCol="0">
            <a:noAutofit/>
          </a:bodyPr>
          <a:lstStyle/>
          <a:p>
            <a:endParaRPr/>
          </a:p>
        </p:txBody>
      </p:sp>
      <p:sp>
        <p:nvSpPr>
          <p:cNvPr id="41" name="object 41"/>
          <p:cNvSpPr/>
          <p:nvPr/>
        </p:nvSpPr>
        <p:spPr>
          <a:xfrm>
            <a:off x="1883664" y="5180076"/>
            <a:ext cx="1834895" cy="220980"/>
          </a:xfrm>
          <a:prstGeom prst="rect">
            <a:avLst/>
          </a:prstGeom>
          <a:blipFill>
            <a:blip r:embed="rId25" cstate="print"/>
            <a:stretch>
              <a:fillRect/>
            </a:stretch>
          </a:blipFill>
        </p:spPr>
        <p:txBody>
          <a:bodyPr wrap="square" lIns="0" tIns="0" rIns="0" bIns="0" rtlCol="0">
            <a:noAutofit/>
          </a:bodyPr>
          <a:lstStyle/>
          <a:p>
            <a:endParaRPr/>
          </a:p>
        </p:txBody>
      </p:sp>
      <p:sp>
        <p:nvSpPr>
          <p:cNvPr id="42" name="object 42"/>
          <p:cNvSpPr/>
          <p:nvPr/>
        </p:nvSpPr>
        <p:spPr>
          <a:xfrm>
            <a:off x="2618232" y="5332476"/>
            <a:ext cx="364236" cy="220980"/>
          </a:xfrm>
          <a:prstGeom prst="rect">
            <a:avLst/>
          </a:prstGeom>
          <a:blipFill>
            <a:blip r:embed="rId26" cstate="print"/>
            <a:stretch>
              <a:fillRect/>
            </a:stretch>
          </a:blipFill>
        </p:spPr>
        <p:txBody>
          <a:bodyPr wrap="square" lIns="0" tIns="0" rIns="0" bIns="0" rtlCol="0">
            <a:noAutofit/>
          </a:bodyPr>
          <a:lstStyle/>
          <a:p>
            <a:endParaRPr/>
          </a:p>
        </p:txBody>
      </p:sp>
      <p:sp>
        <p:nvSpPr>
          <p:cNvPr id="43" name="object 43"/>
          <p:cNvSpPr txBox="1"/>
          <p:nvPr/>
        </p:nvSpPr>
        <p:spPr>
          <a:xfrm>
            <a:off x="1952625" y="5220970"/>
            <a:ext cx="1681480" cy="316230"/>
          </a:xfrm>
          <a:prstGeom prst="rect">
            <a:avLst/>
          </a:prstGeom>
        </p:spPr>
        <p:txBody>
          <a:bodyPr vert="horz" wrap="square" lIns="0" tIns="0" rIns="0" bIns="0" rtlCol="0">
            <a:noAutofit/>
          </a:bodyPr>
          <a:lstStyle/>
          <a:p>
            <a:pPr marL="746760" marR="12700" indent="-734695">
              <a:lnSpc>
                <a:spcPct val="100000"/>
              </a:lnSpc>
            </a:pPr>
            <a:r>
              <a:rPr sz="1000" b="1" spc="-10" dirty="0" smtClean="0">
                <a:solidFill>
                  <a:srgbClr val="FFFFFF"/>
                </a:solidFill>
                <a:latin typeface="Arial"/>
                <a:cs typeface="Arial"/>
              </a:rPr>
              <a:t>ПОВ</a:t>
            </a:r>
            <a:r>
              <a:rPr sz="1000" b="1" spc="-15" dirty="0" smtClean="0">
                <a:solidFill>
                  <a:srgbClr val="FFFFFF"/>
                </a:solidFill>
                <a:latin typeface="Arial"/>
                <a:cs typeface="Arial"/>
              </a:rPr>
              <a:t>РЕ</a:t>
            </a:r>
            <a:r>
              <a:rPr sz="1000" b="1" spc="-25" dirty="0" smtClean="0">
                <a:solidFill>
                  <a:srgbClr val="FFFFFF"/>
                </a:solidFill>
                <a:latin typeface="Arial"/>
                <a:cs typeface="Arial"/>
              </a:rPr>
              <a:t>Ж</a:t>
            </a:r>
            <a:r>
              <a:rPr sz="1000" b="1" spc="-10" dirty="0" smtClean="0">
                <a:solidFill>
                  <a:srgbClr val="FFFFFF"/>
                </a:solidFill>
                <a:latin typeface="Arial"/>
                <a:cs typeface="Arial"/>
              </a:rPr>
              <a:t>Д</a:t>
            </a:r>
            <a:r>
              <a:rPr sz="1000" b="1" spc="-20" dirty="0" smtClean="0">
                <a:solidFill>
                  <a:srgbClr val="FFFFFF"/>
                </a:solidFill>
                <a:latin typeface="Arial"/>
                <a:cs typeface="Arial"/>
              </a:rPr>
              <a:t>Е</a:t>
            </a:r>
            <a:r>
              <a:rPr sz="1000" b="1" spc="-10" dirty="0" smtClean="0">
                <a:solidFill>
                  <a:srgbClr val="FFFFFF"/>
                </a:solidFill>
                <a:latin typeface="Arial"/>
                <a:cs typeface="Arial"/>
              </a:rPr>
              <a:t>НИЕ</a:t>
            </a:r>
            <a:r>
              <a:rPr sz="1000" b="1" spc="15" dirty="0" smtClean="0">
                <a:solidFill>
                  <a:srgbClr val="FFFFFF"/>
                </a:solidFill>
                <a:latin typeface="Arial"/>
                <a:cs typeface="Arial"/>
              </a:rPr>
              <a:t> </a:t>
            </a:r>
            <a:r>
              <a:rPr sz="1000" b="1" spc="-10" dirty="0" smtClean="0">
                <a:solidFill>
                  <a:srgbClr val="FFFFFF"/>
                </a:solidFill>
                <a:latin typeface="Arial"/>
                <a:cs typeface="Arial"/>
              </a:rPr>
              <a:t>КО</a:t>
            </a:r>
            <a:r>
              <a:rPr sz="1000" b="1" spc="-15" dirty="0" smtClean="0">
                <a:solidFill>
                  <a:srgbClr val="FFFFFF"/>
                </a:solidFill>
                <a:latin typeface="Arial"/>
                <a:cs typeface="Arial"/>
              </a:rPr>
              <a:t>Р</a:t>
            </a:r>
            <a:r>
              <a:rPr sz="1000" b="1" spc="-10" dirty="0" smtClean="0">
                <a:solidFill>
                  <a:srgbClr val="FFFFFF"/>
                </a:solidFill>
                <a:latin typeface="Arial"/>
                <a:cs typeface="Arial"/>
              </a:rPr>
              <a:t>ПУ</a:t>
            </a:r>
            <a:r>
              <a:rPr sz="1000" b="1" spc="0" dirty="0" smtClean="0">
                <a:solidFill>
                  <a:srgbClr val="FFFFFF"/>
                </a:solidFill>
                <a:latin typeface="Arial"/>
                <a:cs typeface="Arial"/>
              </a:rPr>
              <a:t>С</a:t>
            </a:r>
            <a:r>
              <a:rPr sz="1000" b="1" spc="-10" dirty="0" smtClean="0">
                <a:solidFill>
                  <a:srgbClr val="FFFFFF"/>
                </a:solidFill>
                <a:latin typeface="Arial"/>
                <a:cs typeface="Arial"/>
              </a:rPr>
              <a:t>А</a:t>
            </a:r>
            <a:r>
              <a:rPr sz="1000" b="1" spc="-5" dirty="0" smtClean="0">
                <a:solidFill>
                  <a:srgbClr val="FFFFFF"/>
                </a:solidFill>
                <a:latin typeface="Arial"/>
                <a:cs typeface="Arial"/>
              </a:rPr>
              <a:t> </a:t>
            </a:r>
            <a:r>
              <a:rPr sz="1000" b="1" spc="-15" dirty="0" smtClean="0">
                <a:solidFill>
                  <a:srgbClr val="FFFFFF"/>
                </a:solidFill>
                <a:latin typeface="Arial"/>
                <a:cs typeface="Arial"/>
              </a:rPr>
              <a:t>7%</a:t>
            </a:r>
            <a:endParaRPr sz="1000">
              <a:latin typeface="Arial"/>
              <a:cs typeface="Arial"/>
            </a:endParaRPr>
          </a:p>
        </p:txBody>
      </p:sp>
      <p:sp>
        <p:nvSpPr>
          <p:cNvPr id="44" name="object 44"/>
          <p:cNvSpPr/>
          <p:nvPr/>
        </p:nvSpPr>
        <p:spPr>
          <a:xfrm>
            <a:off x="1874773" y="1296035"/>
            <a:ext cx="5757037" cy="3062478"/>
          </a:xfrm>
          <a:prstGeom prst="rect">
            <a:avLst/>
          </a:prstGeom>
          <a:blipFill>
            <a:blip r:embed="rId27" cstate="print"/>
            <a:stretch>
              <a:fillRect/>
            </a:stretch>
          </a:blipFill>
        </p:spPr>
        <p:txBody>
          <a:bodyPr wrap="square" lIns="0" tIns="0" rIns="0" bIns="0" rtlCol="0">
            <a:noAutofit/>
          </a:bodyPr>
          <a:lstStyle/>
          <a:p>
            <a:endParaRPr/>
          </a:p>
        </p:txBody>
      </p:sp>
      <p:sp>
        <p:nvSpPr>
          <p:cNvPr id="45" name="object 45"/>
          <p:cNvSpPr/>
          <p:nvPr/>
        </p:nvSpPr>
        <p:spPr>
          <a:xfrm>
            <a:off x="1665732" y="1213103"/>
            <a:ext cx="350519" cy="224027"/>
          </a:xfrm>
          <a:prstGeom prst="rect">
            <a:avLst/>
          </a:prstGeom>
          <a:blipFill>
            <a:blip r:embed="rId28" cstate="print"/>
            <a:stretch>
              <a:fillRect/>
            </a:stretch>
          </a:blipFill>
        </p:spPr>
        <p:txBody>
          <a:bodyPr wrap="square" lIns="0" tIns="0" rIns="0" bIns="0" rtlCol="0">
            <a:noAutofit/>
          </a:bodyPr>
          <a:lstStyle/>
          <a:p>
            <a:endParaRPr/>
          </a:p>
        </p:txBody>
      </p:sp>
      <p:sp>
        <p:nvSpPr>
          <p:cNvPr id="46" name="object 46"/>
          <p:cNvSpPr/>
          <p:nvPr/>
        </p:nvSpPr>
        <p:spPr>
          <a:xfrm>
            <a:off x="1658111" y="1377696"/>
            <a:ext cx="350519" cy="224027"/>
          </a:xfrm>
          <a:prstGeom prst="rect">
            <a:avLst/>
          </a:prstGeom>
          <a:blipFill>
            <a:blip r:embed="rId29" cstate="print"/>
            <a:stretch>
              <a:fillRect/>
            </a:stretch>
          </a:blipFill>
        </p:spPr>
        <p:txBody>
          <a:bodyPr wrap="square" lIns="0" tIns="0" rIns="0" bIns="0" rtlCol="0">
            <a:noAutofit/>
          </a:bodyPr>
          <a:lstStyle/>
          <a:p>
            <a:endParaRPr/>
          </a:p>
        </p:txBody>
      </p:sp>
      <p:sp>
        <p:nvSpPr>
          <p:cNvPr id="47" name="object 47"/>
          <p:cNvSpPr/>
          <p:nvPr/>
        </p:nvSpPr>
        <p:spPr>
          <a:xfrm>
            <a:off x="1656588" y="1542288"/>
            <a:ext cx="350519" cy="224027"/>
          </a:xfrm>
          <a:prstGeom prst="rect">
            <a:avLst/>
          </a:prstGeom>
          <a:blipFill>
            <a:blip r:embed="rId30" cstate="print"/>
            <a:stretch>
              <a:fillRect/>
            </a:stretch>
          </a:blipFill>
        </p:spPr>
        <p:txBody>
          <a:bodyPr wrap="square" lIns="0" tIns="0" rIns="0" bIns="0" rtlCol="0">
            <a:noAutofit/>
          </a:bodyPr>
          <a:lstStyle/>
          <a:p>
            <a:endParaRPr/>
          </a:p>
        </p:txBody>
      </p:sp>
      <p:sp>
        <p:nvSpPr>
          <p:cNvPr id="48" name="object 48"/>
          <p:cNvSpPr/>
          <p:nvPr/>
        </p:nvSpPr>
        <p:spPr>
          <a:xfrm>
            <a:off x="1656588" y="1706879"/>
            <a:ext cx="350519" cy="224027"/>
          </a:xfrm>
          <a:prstGeom prst="rect">
            <a:avLst/>
          </a:prstGeom>
          <a:blipFill>
            <a:blip r:embed="rId31" cstate="print"/>
            <a:stretch>
              <a:fillRect/>
            </a:stretch>
          </a:blipFill>
        </p:spPr>
        <p:txBody>
          <a:bodyPr wrap="square" lIns="0" tIns="0" rIns="0" bIns="0" rtlCol="0">
            <a:noAutofit/>
          </a:bodyPr>
          <a:lstStyle/>
          <a:p>
            <a:endParaRPr/>
          </a:p>
        </p:txBody>
      </p:sp>
      <p:sp>
        <p:nvSpPr>
          <p:cNvPr id="49" name="object 49"/>
          <p:cNvSpPr/>
          <p:nvPr/>
        </p:nvSpPr>
        <p:spPr>
          <a:xfrm>
            <a:off x="1659635" y="1871472"/>
            <a:ext cx="350519" cy="224027"/>
          </a:xfrm>
          <a:prstGeom prst="rect">
            <a:avLst/>
          </a:prstGeom>
          <a:blipFill>
            <a:blip r:embed="rId32" cstate="print"/>
            <a:stretch>
              <a:fillRect/>
            </a:stretch>
          </a:blipFill>
        </p:spPr>
        <p:txBody>
          <a:bodyPr wrap="square" lIns="0" tIns="0" rIns="0" bIns="0" rtlCol="0">
            <a:noAutofit/>
          </a:bodyPr>
          <a:lstStyle/>
          <a:p>
            <a:endParaRPr/>
          </a:p>
        </p:txBody>
      </p:sp>
      <p:sp>
        <p:nvSpPr>
          <p:cNvPr id="50" name="object 50"/>
          <p:cNvSpPr/>
          <p:nvPr/>
        </p:nvSpPr>
        <p:spPr>
          <a:xfrm>
            <a:off x="1661160" y="2036064"/>
            <a:ext cx="350519" cy="224027"/>
          </a:xfrm>
          <a:prstGeom prst="rect">
            <a:avLst/>
          </a:prstGeom>
          <a:blipFill>
            <a:blip r:embed="rId33" cstate="print"/>
            <a:stretch>
              <a:fillRect/>
            </a:stretch>
          </a:blipFill>
        </p:spPr>
        <p:txBody>
          <a:bodyPr wrap="square" lIns="0" tIns="0" rIns="0" bIns="0" rtlCol="0">
            <a:noAutofit/>
          </a:bodyPr>
          <a:lstStyle/>
          <a:p>
            <a:endParaRPr/>
          </a:p>
        </p:txBody>
      </p:sp>
      <p:sp>
        <p:nvSpPr>
          <p:cNvPr id="51" name="object 51"/>
          <p:cNvSpPr/>
          <p:nvPr/>
        </p:nvSpPr>
        <p:spPr>
          <a:xfrm>
            <a:off x="1661160" y="2200655"/>
            <a:ext cx="350519" cy="224027"/>
          </a:xfrm>
          <a:prstGeom prst="rect">
            <a:avLst/>
          </a:prstGeom>
          <a:blipFill>
            <a:blip r:embed="rId34" cstate="print"/>
            <a:stretch>
              <a:fillRect/>
            </a:stretch>
          </a:blipFill>
        </p:spPr>
        <p:txBody>
          <a:bodyPr wrap="square" lIns="0" tIns="0" rIns="0" bIns="0" rtlCol="0">
            <a:noAutofit/>
          </a:bodyPr>
          <a:lstStyle/>
          <a:p>
            <a:endParaRPr/>
          </a:p>
        </p:txBody>
      </p:sp>
      <p:sp>
        <p:nvSpPr>
          <p:cNvPr id="52" name="object 52"/>
          <p:cNvSpPr/>
          <p:nvPr/>
        </p:nvSpPr>
        <p:spPr>
          <a:xfrm>
            <a:off x="1665732" y="2365248"/>
            <a:ext cx="352044" cy="224027"/>
          </a:xfrm>
          <a:prstGeom prst="rect">
            <a:avLst/>
          </a:prstGeom>
          <a:blipFill>
            <a:blip r:embed="rId35" cstate="print"/>
            <a:stretch>
              <a:fillRect/>
            </a:stretch>
          </a:blipFill>
        </p:spPr>
        <p:txBody>
          <a:bodyPr wrap="square" lIns="0" tIns="0" rIns="0" bIns="0" rtlCol="0">
            <a:noAutofit/>
          </a:bodyPr>
          <a:lstStyle/>
          <a:p>
            <a:endParaRPr/>
          </a:p>
        </p:txBody>
      </p:sp>
      <p:sp>
        <p:nvSpPr>
          <p:cNvPr id="53" name="object 53"/>
          <p:cNvSpPr/>
          <p:nvPr/>
        </p:nvSpPr>
        <p:spPr>
          <a:xfrm>
            <a:off x="1656588" y="2531364"/>
            <a:ext cx="350519" cy="224027"/>
          </a:xfrm>
          <a:prstGeom prst="rect">
            <a:avLst/>
          </a:prstGeom>
          <a:blipFill>
            <a:blip r:embed="rId36" cstate="print"/>
            <a:stretch>
              <a:fillRect/>
            </a:stretch>
          </a:blipFill>
        </p:spPr>
        <p:txBody>
          <a:bodyPr wrap="square" lIns="0" tIns="0" rIns="0" bIns="0" rtlCol="0">
            <a:noAutofit/>
          </a:bodyPr>
          <a:lstStyle/>
          <a:p>
            <a:endParaRPr/>
          </a:p>
        </p:txBody>
      </p:sp>
      <p:sp>
        <p:nvSpPr>
          <p:cNvPr id="54" name="object 54"/>
          <p:cNvSpPr/>
          <p:nvPr/>
        </p:nvSpPr>
        <p:spPr>
          <a:xfrm>
            <a:off x="1658111" y="2695955"/>
            <a:ext cx="350519" cy="224027"/>
          </a:xfrm>
          <a:prstGeom prst="rect">
            <a:avLst/>
          </a:prstGeom>
          <a:blipFill>
            <a:blip r:embed="rId29" cstate="print"/>
            <a:stretch>
              <a:fillRect/>
            </a:stretch>
          </a:blipFill>
        </p:spPr>
        <p:txBody>
          <a:bodyPr wrap="square" lIns="0" tIns="0" rIns="0" bIns="0" rtlCol="0">
            <a:noAutofit/>
          </a:bodyPr>
          <a:lstStyle/>
          <a:p>
            <a:endParaRPr/>
          </a:p>
        </p:txBody>
      </p:sp>
      <p:sp>
        <p:nvSpPr>
          <p:cNvPr id="55" name="object 55"/>
          <p:cNvSpPr txBox="1"/>
          <p:nvPr/>
        </p:nvSpPr>
        <p:spPr>
          <a:xfrm>
            <a:off x="1727073" y="1246053"/>
            <a:ext cx="114935" cy="1659255"/>
          </a:xfrm>
          <a:prstGeom prst="rect">
            <a:avLst/>
          </a:prstGeom>
        </p:spPr>
        <p:txBody>
          <a:bodyPr vert="horz" wrap="square" lIns="0" tIns="0" rIns="0" bIns="0" rtlCol="0">
            <a:noAutofit/>
          </a:bodyPr>
          <a:lstStyle/>
          <a:p>
            <a:pPr marL="12700" marR="12700" indent="-635" algn="ctr">
              <a:lnSpc>
                <a:spcPct val="98300"/>
              </a:lnSpc>
            </a:pPr>
            <a:r>
              <a:rPr sz="1100" b="1" dirty="0" smtClean="0">
                <a:latin typeface="Arial"/>
                <a:cs typeface="Arial"/>
              </a:rPr>
              <a:t>к о л и ч е с т в о</a:t>
            </a:r>
            <a:endParaRPr sz="1100">
              <a:latin typeface="Arial"/>
              <a:cs typeface="Arial"/>
            </a:endParaRPr>
          </a:p>
        </p:txBody>
      </p:sp>
      <p:sp>
        <p:nvSpPr>
          <p:cNvPr id="56" name="object 56"/>
          <p:cNvSpPr/>
          <p:nvPr/>
        </p:nvSpPr>
        <p:spPr>
          <a:xfrm>
            <a:off x="1658111" y="3009900"/>
            <a:ext cx="350519" cy="224027"/>
          </a:xfrm>
          <a:prstGeom prst="rect">
            <a:avLst/>
          </a:prstGeom>
          <a:blipFill>
            <a:blip r:embed="rId37" cstate="print"/>
            <a:stretch>
              <a:fillRect/>
            </a:stretch>
          </a:blipFill>
        </p:spPr>
        <p:txBody>
          <a:bodyPr wrap="square" lIns="0" tIns="0" rIns="0" bIns="0" rtlCol="0">
            <a:noAutofit/>
          </a:bodyPr>
          <a:lstStyle/>
          <a:p>
            <a:endParaRPr/>
          </a:p>
        </p:txBody>
      </p:sp>
      <p:sp>
        <p:nvSpPr>
          <p:cNvPr id="57" name="object 57"/>
          <p:cNvSpPr/>
          <p:nvPr/>
        </p:nvSpPr>
        <p:spPr>
          <a:xfrm>
            <a:off x="1661160" y="3174492"/>
            <a:ext cx="350519" cy="224027"/>
          </a:xfrm>
          <a:prstGeom prst="rect">
            <a:avLst/>
          </a:prstGeom>
          <a:blipFill>
            <a:blip r:embed="rId38" cstate="print"/>
            <a:stretch>
              <a:fillRect/>
            </a:stretch>
          </a:blipFill>
        </p:spPr>
        <p:txBody>
          <a:bodyPr wrap="square" lIns="0" tIns="0" rIns="0" bIns="0" rtlCol="0">
            <a:noAutofit/>
          </a:bodyPr>
          <a:lstStyle/>
          <a:p>
            <a:endParaRPr/>
          </a:p>
        </p:txBody>
      </p:sp>
      <p:sp>
        <p:nvSpPr>
          <p:cNvPr id="58" name="object 58"/>
          <p:cNvSpPr/>
          <p:nvPr/>
        </p:nvSpPr>
        <p:spPr>
          <a:xfrm>
            <a:off x="1665732" y="3339084"/>
            <a:ext cx="350519" cy="224027"/>
          </a:xfrm>
          <a:prstGeom prst="rect">
            <a:avLst/>
          </a:prstGeom>
          <a:blipFill>
            <a:blip r:embed="rId39" cstate="print"/>
            <a:stretch>
              <a:fillRect/>
            </a:stretch>
          </a:blipFill>
        </p:spPr>
        <p:txBody>
          <a:bodyPr wrap="square" lIns="0" tIns="0" rIns="0" bIns="0" rtlCol="0">
            <a:noAutofit/>
          </a:bodyPr>
          <a:lstStyle/>
          <a:p>
            <a:endParaRPr/>
          </a:p>
        </p:txBody>
      </p:sp>
      <p:sp>
        <p:nvSpPr>
          <p:cNvPr id="59" name="object 59"/>
          <p:cNvSpPr/>
          <p:nvPr/>
        </p:nvSpPr>
        <p:spPr>
          <a:xfrm>
            <a:off x="1656588" y="3503676"/>
            <a:ext cx="350519" cy="224028"/>
          </a:xfrm>
          <a:prstGeom prst="rect">
            <a:avLst/>
          </a:prstGeom>
          <a:blipFill>
            <a:blip r:embed="rId40" cstate="print"/>
            <a:stretch>
              <a:fillRect/>
            </a:stretch>
          </a:blipFill>
        </p:spPr>
        <p:txBody>
          <a:bodyPr wrap="square" lIns="0" tIns="0" rIns="0" bIns="0" rtlCol="0">
            <a:noAutofit/>
          </a:bodyPr>
          <a:lstStyle/>
          <a:p>
            <a:endParaRPr/>
          </a:p>
        </p:txBody>
      </p:sp>
      <p:sp>
        <p:nvSpPr>
          <p:cNvPr id="60" name="object 60"/>
          <p:cNvSpPr/>
          <p:nvPr/>
        </p:nvSpPr>
        <p:spPr>
          <a:xfrm>
            <a:off x="1656588" y="3668267"/>
            <a:ext cx="350519" cy="224028"/>
          </a:xfrm>
          <a:prstGeom prst="rect">
            <a:avLst/>
          </a:prstGeom>
          <a:blipFill>
            <a:blip r:embed="rId41" cstate="print"/>
            <a:stretch>
              <a:fillRect/>
            </a:stretch>
          </a:blipFill>
        </p:spPr>
        <p:txBody>
          <a:bodyPr wrap="square" lIns="0" tIns="0" rIns="0" bIns="0" rtlCol="0">
            <a:noAutofit/>
          </a:bodyPr>
          <a:lstStyle/>
          <a:p>
            <a:endParaRPr/>
          </a:p>
        </p:txBody>
      </p:sp>
      <p:sp>
        <p:nvSpPr>
          <p:cNvPr id="61" name="object 61"/>
          <p:cNvSpPr/>
          <p:nvPr/>
        </p:nvSpPr>
        <p:spPr>
          <a:xfrm>
            <a:off x="1656588" y="3832859"/>
            <a:ext cx="350519" cy="224027"/>
          </a:xfrm>
          <a:prstGeom prst="rect">
            <a:avLst/>
          </a:prstGeom>
          <a:blipFill>
            <a:blip r:embed="rId42" cstate="print"/>
            <a:stretch>
              <a:fillRect/>
            </a:stretch>
          </a:blipFill>
        </p:spPr>
        <p:txBody>
          <a:bodyPr wrap="square" lIns="0" tIns="0" rIns="0" bIns="0" rtlCol="0">
            <a:noAutofit/>
          </a:bodyPr>
          <a:lstStyle/>
          <a:p>
            <a:endParaRPr/>
          </a:p>
        </p:txBody>
      </p:sp>
      <p:sp>
        <p:nvSpPr>
          <p:cNvPr id="62" name="object 62"/>
          <p:cNvSpPr/>
          <p:nvPr/>
        </p:nvSpPr>
        <p:spPr>
          <a:xfrm>
            <a:off x="1658111" y="3997452"/>
            <a:ext cx="350519" cy="224028"/>
          </a:xfrm>
          <a:prstGeom prst="rect">
            <a:avLst/>
          </a:prstGeom>
          <a:blipFill>
            <a:blip r:embed="rId43" cstate="print"/>
            <a:stretch>
              <a:fillRect/>
            </a:stretch>
          </a:blipFill>
        </p:spPr>
        <p:txBody>
          <a:bodyPr wrap="square" lIns="0" tIns="0" rIns="0" bIns="0" rtlCol="0">
            <a:noAutofit/>
          </a:bodyPr>
          <a:lstStyle/>
          <a:p>
            <a:endParaRPr/>
          </a:p>
        </p:txBody>
      </p:sp>
      <p:sp>
        <p:nvSpPr>
          <p:cNvPr id="63" name="object 63"/>
          <p:cNvSpPr/>
          <p:nvPr/>
        </p:nvSpPr>
        <p:spPr>
          <a:xfrm>
            <a:off x="1656588" y="4162044"/>
            <a:ext cx="350519" cy="224027"/>
          </a:xfrm>
          <a:prstGeom prst="rect">
            <a:avLst/>
          </a:prstGeom>
          <a:blipFill>
            <a:blip r:embed="rId42" cstate="print"/>
            <a:stretch>
              <a:fillRect/>
            </a:stretch>
          </a:blipFill>
        </p:spPr>
        <p:txBody>
          <a:bodyPr wrap="square" lIns="0" tIns="0" rIns="0" bIns="0" rtlCol="0">
            <a:noAutofit/>
          </a:bodyPr>
          <a:lstStyle/>
          <a:p>
            <a:endParaRPr/>
          </a:p>
        </p:txBody>
      </p:sp>
      <p:sp>
        <p:nvSpPr>
          <p:cNvPr id="64" name="object 64"/>
          <p:cNvSpPr txBox="1"/>
          <p:nvPr/>
        </p:nvSpPr>
        <p:spPr>
          <a:xfrm>
            <a:off x="1727073" y="3043651"/>
            <a:ext cx="114935" cy="1328420"/>
          </a:xfrm>
          <a:prstGeom prst="rect">
            <a:avLst/>
          </a:prstGeom>
        </p:spPr>
        <p:txBody>
          <a:bodyPr vert="horz" wrap="square" lIns="0" tIns="0" rIns="0" bIns="0" rtlCol="0">
            <a:noAutofit/>
          </a:bodyPr>
          <a:lstStyle/>
          <a:p>
            <a:pPr marL="12700" marR="12700" indent="1270" algn="just">
              <a:lnSpc>
                <a:spcPct val="98200"/>
              </a:lnSpc>
            </a:pPr>
            <a:r>
              <a:rPr sz="1100" b="1" dirty="0" smtClean="0">
                <a:latin typeface="Arial"/>
                <a:cs typeface="Arial"/>
              </a:rPr>
              <a:t>р а з л и в о в</a:t>
            </a:r>
            <a:endParaRPr sz="1100">
              <a:latin typeface="Arial"/>
              <a:cs typeface="Arial"/>
            </a:endParaRPr>
          </a:p>
        </p:txBody>
      </p:sp>
      <p:sp>
        <p:nvSpPr>
          <p:cNvPr id="65" name="object 65"/>
          <p:cNvSpPr txBox="1"/>
          <p:nvPr/>
        </p:nvSpPr>
        <p:spPr>
          <a:xfrm>
            <a:off x="7605776" y="4211573"/>
            <a:ext cx="236854" cy="163830"/>
          </a:xfrm>
          <a:prstGeom prst="rect">
            <a:avLst/>
          </a:prstGeom>
        </p:spPr>
        <p:txBody>
          <a:bodyPr vert="horz" wrap="square" lIns="0" tIns="0" rIns="0" bIns="0" rtlCol="0">
            <a:noAutofit/>
          </a:bodyPr>
          <a:lstStyle/>
          <a:p>
            <a:pPr marL="12700">
              <a:lnSpc>
                <a:spcPct val="100000"/>
              </a:lnSpc>
            </a:pPr>
            <a:r>
              <a:rPr sz="1000" b="1" spc="-10" dirty="0" smtClean="0">
                <a:latin typeface="Arial"/>
                <a:cs typeface="Arial"/>
              </a:rPr>
              <a:t>год</a:t>
            </a:r>
            <a:endParaRPr sz="1000">
              <a:latin typeface="Arial"/>
              <a:cs typeface="Arial"/>
            </a:endParaRPr>
          </a:p>
        </p:txBody>
      </p:sp>
      <p:sp>
        <p:nvSpPr>
          <p:cNvPr id="66" name="object 66"/>
          <p:cNvSpPr/>
          <p:nvPr/>
        </p:nvSpPr>
        <p:spPr>
          <a:xfrm>
            <a:off x="2430526" y="954024"/>
            <a:ext cx="445643" cy="1054989"/>
          </a:xfrm>
          <a:custGeom>
            <a:avLst/>
            <a:gdLst/>
            <a:ahLst/>
            <a:cxnLst/>
            <a:rect l="l" t="t" r="r" b="b"/>
            <a:pathLst>
              <a:path w="445643" h="1054989">
                <a:moveTo>
                  <a:pt x="445643" y="920496"/>
                </a:moveTo>
                <a:lnTo>
                  <a:pt x="310134" y="920496"/>
                </a:lnTo>
                <a:lnTo>
                  <a:pt x="377951" y="1054989"/>
                </a:lnTo>
                <a:lnTo>
                  <a:pt x="445643" y="920496"/>
                </a:lnTo>
                <a:close/>
              </a:path>
              <a:path w="445643" h="1054989">
                <a:moveTo>
                  <a:pt x="411606" y="673353"/>
                </a:moveTo>
                <a:lnTo>
                  <a:pt x="344297" y="673353"/>
                </a:lnTo>
                <a:lnTo>
                  <a:pt x="344297" y="920496"/>
                </a:lnTo>
                <a:lnTo>
                  <a:pt x="411606" y="920496"/>
                </a:lnTo>
                <a:lnTo>
                  <a:pt x="411606" y="673353"/>
                </a:lnTo>
                <a:close/>
              </a:path>
              <a:path w="445643" h="1054989">
                <a:moveTo>
                  <a:pt x="755904" y="0"/>
                </a:moveTo>
                <a:lnTo>
                  <a:pt x="0" y="0"/>
                </a:lnTo>
                <a:lnTo>
                  <a:pt x="0" y="673353"/>
                </a:lnTo>
                <a:lnTo>
                  <a:pt x="755904" y="673353"/>
                </a:lnTo>
                <a:lnTo>
                  <a:pt x="755904" y="0"/>
                </a:lnTo>
                <a:close/>
              </a:path>
            </a:pathLst>
          </a:custGeom>
          <a:solidFill>
            <a:srgbClr val="5F497A"/>
          </a:solidFill>
        </p:spPr>
        <p:txBody>
          <a:bodyPr wrap="square" lIns="0" tIns="0" rIns="0" bIns="0" rtlCol="0">
            <a:noAutofit/>
          </a:bodyPr>
          <a:lstStyle/>
          <a:p>
            <a:endParaRPr/>
          </a:p>
        </p:txBody>
      </p:sp>
      <p:sp>
        <p:nvSpPr>
          <p:cNvPr id="67" name="object 67"/>
          <p:cNvSpPr/>
          <p:nvPr/>
        </p:nvSpPr>
        <p:spPr>
          <a:xfrm>
            <a:off x="2430526" y="954024"/>
            <a:ext cx="755904" cy="1054989"/>
          </a:xfrm>
          <a:custGeom>
            <a:avLst/>
            <a:gdLst/>
            <a:ahLst/>
            <a:cxnLst/>
            <a:rect l="l" t="t" r="r" b="b"/>
            <a:pathLst>
              <a:path w="755904" h="1054989">
                <a:moveTo>
                  <a:pt x="0" y="0"/>
                </a:moveTo>
                <a:lnTo>
                  <a:pt x="755904" y="0"/>
                </a:lnTo>
                <a:lnTo>
                  <a:pt x="755904" y="673353"/>
                </a:lnTo>
                <a:lnTo>
                  <a:pt x="411606" y="673353"/>
                </a:lnTo>
                <a:lnTo>
                  <a:pt x="411606" y="920496"/>
                </a:lnTo>
                <a:lnTo>
                  <a:pt x="445643" y="920496"/>
                </a:lnTo>
                <a:lnTo>
                  <a:pt x="377951" y="1054989"/>
                </a:lnTo>
                <a:lnTo>
                  <a:pt x="310134" y="920496"/>
                </a:lnTo>
                <a:lnTo>
                  <a:pt x="344297" y="920496"/>
                </a:lnTo>
                <a:lnTo>
                  <a:pt x="344297" y="673353"/>
                </a:lnTo>
                <a:lnTo>
                  <a:pt x="0" y="673353"/>
                </a:lnTo>
                <a:lnTo>
                  <a:pt x="0" y="0"/>
                </a:lnTo>
                <a:close/>
              </a:path>
            </a:pathLst>
          </a:custGeom>
          <a:ln w="25400">
            <a:solidFill>
              <a:srgbClr val="403052"/>
            </a:solidFill>
          </a:ln>
        </p:spPr>
        <p:txBody>
          <a:bodyPr wrap="square" lIns="0" tIns="0" rIns="0" bIns="0" rtlCol="0">
            <a:noAutofit/>
          </a:bodyPr>
          <a:lstStyle/>
          <a:p>
            <a:endParaRPr/>
          </a:p>
        </p:txBody>
      </p:sp>
      <p:sp>
        <p:nvSpPr>
          <p:cNvPr id="68" name="object 68"/>
          <p:cNvSpPr/>
          <p:nvPr/>
        </p:nvSpPr>
        <p:spPr>
          <a:xfrm>
            <a:off x="2473451" y="899160"/>
            <a:ext cx="323088" cy="220979"/>
          </a:xfrm>
          <a:prstGeom prst="rect">
            <a:avLst/>
          </a:prstGeom>
          <a:blipFill>
            <a:blip r:embed="rId44" cstate="print"/>
            <a:stretch>
              <a:fillRect/>
            </a:stretch>
          </a:blipFill>
        </p:spPr>
        <p:txBody>
          <a:bodyPr wrap="square" lIns="0" tIns="0" rIns="0" bIns="0" rtlCol="0">
            <a:noAutofit/>
          </a:bodyPr>
          <a:lstStyle/>
          <a:p>
            <a:endParaRPr/>
          </a:p>
        </p:txBody>
      </p:sp>
      <p:sp>
        <p:nvSpPr>
          <p:cNvPr id="69" name="object 69"/>
          <p:cNvSpPr/>
          <p:nvPr/>
        </p:nvSpPr>
        <p:spPr>
          <a:xfrm>
            <a:off x="2613660" y="899160"/>
            <a:ext cx="252984" cy="220979"/>
          </a:xfrm>
          <a:prstGeom prst="rect">
            <a:avLst/>
          </a:prstGeom>
          <a:blipFill>
            <a:blip r:embed="rId45" cstate="print"/>
            <a:stretch>
              <a:fillRect/>
            </a:stretch>
          </a:blipFill>
        </p:spPr>
        <p:txBody>
          <a:bodyPr wrap="square" lIns="0" tIns="0" rIns="0" bIns="0" rtlCol="0">
            <a:noAutofit/>
          </a:bodyPr>
          <a:lstStyle/>
          <a:p>
            <a:endParaRPr/>
          </a:p>
        </p:txBody>
      </p:sp>
      <p:sp>
        <p:nvSpPr>
          <p:cNvPr id="70" name="object 70"/>
          <p:cNvSpPr/>
          <p:nvPr/>
        </p:nvSpPr>
        <p:spPr>
          <a:xfrm>
            <a:off x="2683764" y="899160"/>
            <a:ext cx="252984" cy="220979"/>
          </a:xfrm>
          <a:prstGeom prst="rect">
            <a:avLst/>
          </a:prstGeom>
          <a:blipFill>
            <a:blip r:embed="rId46" cstate="print"/>
            <a:stretch>
              <a:fillRect/>
            </a:stretch>
          </a:blipFill>
        </p:spPr>
        <p:txBody>
          <a:bodyPr wrap="square" lIns="0" tIns="0" rIns="0" bIns="0" rtlCol="0">
            <a:noAutofit/>
          </a:bodyPr>
          <a:lstStyle/>
          <a:p>
            <a:endParaRPr/>
          </a:p>
        </p:txBody>
      </p:sp>
      <p:sp>
        <p:nvSpPr>
          <p:cNvPr id="71" name="object 71"/>
          <p:cNvSpPr/>
          <p:nvPr/>
        </p:nvSpPr>
        <p:spPr>
          <a:xfrm>
            <a:off x="2753867" y="899160"/>
            <a:ext cx="225551" cy="220979"/>
          </a:xfrm>
          <a:prstGeom prst="rect">
            <a:avLst/>
          </a:prstGeom>
          <a:blipFill>
            <a:blip r:embed="rId47" cstate="print"/>
            <a:stretch>
              <a:fillRect/>
            </a:stretch>
          </a:blipFill>
        </p:spPr>
        <p:txBody>
          <a:bodyPr wrap="square" lIns="0" tIns="0" rIns="0" bIns="0" rtlCol="0">
            <a:noAutofit/>
          </a:bodyPr>
          <a:lstStyle/>
          <a:p>
            <a:endParaRPr/>
          </a:p>
        </p:txBody>
      </p:sp>
      <p:sp>
        <p:nvSpPr>
          <p:cNvPr id="72" name="object 72"/>
          <p:cNvSpPr/>
          <p:nvPr/>
        </p:nvSpPr>
        <p:spPr>
          <a:xfrm>
            <a:off x="2796539" y="899160"/>
            <a:ext cx="252984" cy="220979"/>
          </a:xfrm>
          <a:prstGeom prst="rect">
            <a:avLst/>
          </a:prstGeom>
          <a:blipFill>
            <a:blip r:embed="rId45" cstate="print"/>
            <a:stretch>
              <a:fillRect/>
            </a:stretch>
          </a:blipFill>
        </p:spPr>
        <p:txBody>
          <a:bodyPr wrap="square" lIns="0" tIns="0" rIns="0" bIns="0" rtlCol="0">
            <a:noAutofit/>
          </a:bodyPr>
          <a:lstStyle/>
          <a:p>
            <a:endParaRPr/>
          </a:p>
        </p:txBody>
      </p:sp>
      <p:sp>
        <p:nvSpPr>
          <p:cNvPr id="73" name="object 73"/>
          <p:cNvSpPr/>
          <p:nvPr/>
        </p:nvSpPr>
        <p:spPr>
          <a:xfrm>
            <a:off x="2866644" y="899160"/>
            <a:ext cx="295656" cy="220979"/>
          </a:xfrm>
          <a:prstGeom prst="rect">
            <a:avLst/>
          </a:prstGeom>
          <a:blipFill>
            <a:blip r:embed="rId48" cstate="print"/>
            <a:stretch>
              <a:fillRect/>
            </a:stretch>
          </a:blipFill>
        </p:spPr>
        <p:txBody>
          <a:bodyPr wrap="square" lIns="0" tIns="0" rIns="0" bIns="0" rtlCol="0">
            <a:noAutofit/>
          </a:bodyPr>
          <a:lstStyle/>
          <a:p>
            <a:endParaRPr/>
          </a:p>
        </p:txBody>
      </p:sp>
      <p:sp>
        <p:nvSpPr>
          <p:cNvPr id="74" name="object 74"/>
          <p:cNvSpPr/>
          <p:nvPr/>
        </p:nvSpPr>
        <p:spPr>
          <a:xfrm>
            <a:off x="2602992" y="1028700"/>
            <a:ext cx="428244" cy="220979"/>
          </a:xfrm>
          <a:prstGeom prst="rect">
            <a:avLst/>
          </a:prstGeom>
          <a:blipFill>
            <a:blip r:embed="rId49" cstate="print"/>
            <a:stretch>
              <a:fillRect/>
            </a:stretch>
          </a:blipFill>
        </p:spPr>
        <p:txBody>
          <a:bodyPr wrap="square" lIns="0" tIns="0" rIns="0" bIns="0" rtlCol="0">
            <a:noAutofit/>
          </a:bodyPr>
          <a:lstStyle/>
          <a:p>
            <a:endParaRPr/>
          </a:p>
        </p:txBody>
      </p:sp>
      <p:sp>
        <p:nvSpPr>
          <p:cNvPr id="75" name="object 75"/>
          <p:cNvSpPr/>
          <p:nvPr/>
        </p:nvSpPr>
        <p:spPr>
          <a:xfrm>
            <a:off x="2424683" y="1158239"/>
            <a:ext cx="784859" cy="220979"/>
          </a:xfrm>
          <a:prstGeom prst="rect">
            <a:avLst/>
          </a:prstGeom>
          <a:blipFill>
            <a:blip r:embed="rId50" cstate="print"/>
            <a:stretch>
              <a:fillRect/>
            </a:stretch>
          </a:blipFill>
        </p:spPr>
        <p:txBody>
          <a:bodyPr wrap="square" lIns="0" tIns="0" rIns="0" bIns="0" rtlCol="0">
            <a:noAutofit/>
          </a:bodyPr>
          <a:lstStyle/>
          <a:p>
            <a:endParaRPr/>
          </a:p>
        </p:txBody>
      </p:sp>
      <p:sp>
        <p:nvSpPr>
          <p:cNvPr id="76" name="object 76"/>
          <p:cNvSpPr/>
          <p:nvPr/>
        </p:nvSpPr>
        <p:spPr>
          <a:xfrm>
            <a:off x="2401823" y="1287780"/>
            <a:ext cx="832103" cy="220979"/>
          </a:xfrm>
          <a:prstGeom prst="rect">
            <a:avLst/>
          </a:prstGeom>
          <a:blipFill>
            <a:blip r:embed="rId51" cstate="print"/>
            <a:stretch>
              <a:fillRect/>
            </a:stretch>
          </a:blipFill>
        </p:spPr>
        <p:txBody>
          <a:bodyPr wrap="square" lIns="0" tIns="0" rIns="0" bIns="0" rtlCol="0">
            <a:noAutofit/>
          </a:bodyPr>
          <a:lstStyle/>
          <a:p>
            <a:endParaRPr/>
          </a:p>
        </p:txBody>
      </p:sp>
      <p:sp>
        <p:nvSpPr>
          <p:cNvPr id="77" name="object 77"/>
          <p:cNvSpPr/>
          <p:nvPr/>
        </p:nvSpPr>
        <p:spPr>
          <a:xfrm>
            <a:off x="2427732" y="1417319"/>
            <a:ext cx="780288" cy="220979"/>
          </a:xfrm>
          <a:prstGeom prst="rect">
            <a:avLst/>
          </a:prstGeom>
          <a:blipFill>
            <a:blip r:embed="rId52" cstate="print"/>
            <a:stretch>
              <a:fillRect/>
            </a:stretch>
          </a:blipFill>
        </p:spPr>
        <p:txBody>
          <a:bodyPr wrap="square" lIns="0" tIns="0" rIns="0" bIns="0" rtlCol="0">
            <a:noAutofit/>
          </a:bodyPr>
          <a:lstStyle/>
          <a:p>
            <a:endParaRPr/>
          </a:p>
        </p:txBody>
      </p:sp>
      <p:sp>
        <p:nvSpPr>
          <p:cNvPr id="78" name="object 78"/>
          <p:cNvSpPr txBox="1"/>
          <p:nvPr/>
        </p:nvSpPr>
        <p:spPr>
          <a:xfrm>
            <a:off x="2471673" y="940053"/>
            <a:ext cx="675640" cy="682625"/>
          </a:xfrm>
          <a:prstGeom prst="rect">
            <a:avLst/>
          </a:prstGeom>
        </p:spPr>
        <p:txBody>
          <a:bodyPr vert="horz" wrap="square" lIns="0" tIns="0" rIns="0" bIns="0" rtlCol="0">
            <a:noAutofit/>
          </a:bodyPr>
          <a:lstStyle/>
          <a:p>
            <a:pPr marR="1270" algn="ctr">
              <a:lnSpc>
                <a:spcPct val="100000"/>
              </a:lnSpc>
            </a:pPr>
            <a:r>
              <a:rPr sz="1000" b="1" spc="-15" dirty="0" smtClean="0">
                <a:solidFill>
                  <a:srgbClr val="FFFFFF"/>
                </a:solidFill>
                <a:latin typeface="Arial"/>
                <a:cs typeface="Arial"/>
              </a:rPr>
              <a:t>1970</a:t>
            </a:r>
            <a:r>
              <a:rPr sz="1000" b="1" spc="-5" dirty="0" smtClean="0">
                <a:solidFill>
                  <a:srgbClr val="FFFFFF"/>
                </a:solidFill>
                <a:latin typeface="Arial"/>
                <a:cs typeface="Arial"/>
              </a:rPr>
              <a:t>-</a:t>
            </a:r>
            <a:r>
              <a:rPr sz="1000" b="1" spc="-10" dirty="0" smtClean="0">
                <a:solidFill>
                  <a:srgbClr val="FFFFFF"/>
                </a:solidFill>
                <a:latin typeface="Arial"/>
                <a:cs typeface="Arial"/>
              </a:rPr>
              <a:t>79:</a:t>
            </a:r>
            <a:endParaRPr sz="1000">
              <a:latin typeface="Arial"/>
              <a:cs typeface="Arial"/>
            </a:endParaRPr>
          </a:p>
          <a:p>
            <a:pPr marR="1905" algn="ctr">
              <a:lnSpc>
                <a:spcPts val="1019"/>
              </a:lnSpc>
            </a:pPr>
            <a:r>
              <a:rPr sz="1000" b="1" spc="-10" dirty="0" smtClean="0">
                <a:solidFill>
                  <a:srgbClr val="FFFF00"/>
                </a:solidFill>
                <a:latin typeface="Arial"/>
                <a:cs typeface="Arial"/>
              </a:rPr>
              <a:t>24.5</a:t>
            </a:r>
            <a:endParaRPr sz="1000">
              <a:latin typeface="Arial"/>
              <a:cs typeface="Arial"/>
            </a:endParaRPr>
          </a:p>
          <a:p>
            <a:pPr marL="12700" marR="12700" indent="-3175" algn="ctr">
              <a:lnSpc>
                <a:spcPts val="1019"/>
              </a:lnSpc>
              <a:spcBef>
                <a:spcPts val="5"/>
              </a:spcBef>
            </a:pPr>
            <a:r>
              <a:rPr sz="1000" b="1" spc="-10" dirty="0" smtClean="0">
                <a:solidFill>
                  <a:srgbClr val="FFFFFF"/>
                </a:solidFill>
                <a:latin typeface="Arial"/>
                <a:cs typeface="Arial"/>
              </a:rPr>
              <a:t>разливов</a:t>
            </a:r>
            <a:r>
              <a:rPr sz="1000" b="1" spc="-5" dirty="0" smtClean="0">
                <a:solidFill>
                  <a:srgbClr val="FFFFFF"/>
                </a:solidFill>
                <a:latin typeface="Arial"/>
                <a:cs typeface="Arial"/>
              </a:rPr>
              <a:t> в</a:t>
            </a:r>
            <a:r>
              <a:rPr sz="1000" b="1" spc="-15" dirty="0" smtClean="0">
                <a:solidFill>
                  <a:srgbClr val="FFFFFF"/>
                </a:solidFill>
                <a:latin typeface="Arial"/>
                <a:cs typeface="Arial"/>
              </a:rPr>
              <a:t> </a:t>
            </a:r>
            <a:r>
              <a:rPr sz="1000" b="1" spc="-10" dirty="0" smtClean="0">
                <a:solidFill>
                  <a:srgbClr val="FFFFFF"/>
                </a:solidFill>
                <a:latin typeface="Arial"/>
                <a:cs typeface="Arial"/>
              </a:rPr>
              <a:t>средн</a:t>
            </a:r>
            <a:r>
              <a:rPr sz="1000" b="1" spc="-15" dirty="0" smtClean="0">
                <a:solidFill>
                  <a:srgbClr val="FFFFFF"/>
                </a:solidFill>
                <a:latin typeface="Arial"/>
                <a:cs typeface="Arial"/>
              </a:rPr>
              <a:t>е</a:t>
            </a:r>
            <a:r>
              <a:rPr sz="1000" b="1" spc="-10" dirty="0" smtClean="0">
                <a:solidFill>
                  <a:srgbClr val="FFFFFF"/>
                </a:solidFill>
                <a:latin typeface="Arial"/>
                <a:cs typeface="Arial"/>
              </a:rPr>
              <a:t>м</a:t>
            </a:r>
            <a:endParaRPr sz="1000">
              <a:latin typeface="Arial"/>
              <a:cs typeface="Arial"/>
            </a:endParaRPr>
          </a:p>
          <a:p>
            <a:pPr marR="635" algn="ctr">
              <a:lnSpc>
                <a:spcPts val="1015"/>
              </a:lnSpc>
            </a:pPr>
            <a:r>
              <a:rPr sz="1000" b="1" spc="-10" dirty="0" smtClean="0">
                <a:solidFill>
                  <a:srgbClr val="FFFFFF"/>
                </a:solidFill>
                <a:latin typeface="Arial"/>
                <a:cs typeface="Arial"/>
              </a:rPr>
              <a:t>е</a:t>
            </a:r>
            <a:r>
              <a:rPr sz="1000" b="1" spc="0" dirty="0" smtClean="0">
                <a:solidFill>
                  <a:srgbClr val="FFFFFF"/>
                </a:solidFill>
                <a:latin typeface="Arial"/>
                <a:cs typeface="Arial"/>
              </a:rPr>
              <a:t>ж</a:t>
            </a:r>
            <a:r>
              <a:rPr sz="1000" b="1" spc="-5" dirty="0" smtClean="0">
                <a:solidFill>
                  <a:srgbClr val="FFFFFF"/>
                </a:solidFill>
                <a:latin typeface="Arial"/>
                <a:cs typeface="Arial"/>
              </a:rPr>
              <a:t>его</a:t>
            </a:r>
            <a:r>
              <a:rPr sz="1000" b="1" spc="-10" dirty="0" smtClean="0">
                <a:solidFill>
                  <a:srgbClr val="FFFFFF"/>
                </a:solidFill>
                <a:latin typeface="Arial"/>
                <a:cs typeface="Arial"/>
              </a:rPr>
              <a:t>дно</a:t>
            </a:r>
            <a:endParaRPr sz="1000">
              <a:latin typeface="Arial"/>
              <a:cs typeface="Arial"/>
            </a:endParaRPr>
          </a:p>
        </p:txBody>
      </p:sp>
      <p:sp>
        <p:nvSpPr>
          <p:cNvPr id="79" name="object 79"/>
          <p:cNvSpPr/>
          <p:nvPr/>
        </p:nvSpPr>
        <p:spPr>
          <a:xfrm>
            <a:off x="3624198" y="2170176"/>
            <a:ext cx="445770" cy="1054989"/>
          </a:xfrm>
          <a:custGeom>
            <a:avLst/>
            <a:gdLst/>
            <a:ahLst/>
            <a:cxnLst/>
            <a:rect l="l" t="t" r="r" b="b"/>
            <a:pathLst>
              <a:path w="445770" h="1054989">
                <a:moveTo>
                  <a:pt x="445770" y="920496"/>
                </a:moveTo>
                <a:lnTo>
                  <a:pt x="310261" y="920496"/>
                </a:lnTo>
                <a:lnTo>
                  <a:pt x="377951" y="1054989"/>
                </a:lnTo>
                <a:lnTo>
                  <a:pt x="445770" y="920496"/>
                </a:lnTo>
                <a:close/>
              </a:path>
              <a:path w="445770" h="1054989">
                <a:moveTo>
                  <a:pt x="411606" y="673353"/>
                </a:moveTo>
                <a:lnTo>
                  <a:pt x="344297" y="673353"/>
                </a:lnTo>
                <a:lnTo>
                  <a:pt x="344297" y="920496"/>
                </a:lnTo>
                <a:lnTo>
                  <a:pt x="411606" y="920496"/>
                </a:lnTo>
                <a:lnTo>
                  <a:pt x="411606" y="673353"/>
                </a:lnTo>
                <a:close/>
              </a:path>
              <a:path w="445770" h="1054989">
                <a:moveTo>
                  <a:pt x="756030" y="0"/>
                </a:moveTo>
                <a:lnTo>
                  <a:pt x="0" y="0"/>
                </a:lnTo>
                <a:lnTo>
                  <a:pt x="0" y="673353"/>
                </a:lnTo>
                <a:lnTo>
                  <a:pt x="756030" y="673353"/>
                </a:lnTo>
                <a:lnTo>
                  <a:pt x="756030" y="0"/>
                </a:lnTo>
                <a:close/>
              </a:path>
            </a:pathLst>
          </a:custGeom>
          <a:solidFill>
            <a:srgbClr val="5F497A"/>
          </a:solidFill>
        </p:spPr>
        <p:txBody>
          <a:bodyPr wrap="square" lIns="0" tIns="0" rIns="0" bIns="0" rtlCol="0">
            <a:noAutofit/>
          </a:bodyPr>
          <a:lstStyle/>
          <a:p>
            <a:endParaRPr/>
          </a:p>
        </p:txBody>
      </p:sp>
      <p:sp>
        <p:nvSpPr>
          <p:cNvPr id="80" name="object 80"/>
          <p:cNvSpPr/>
          <p:nvPr/>
        </p:nvSpPr>
        <p:spPr>
          <a:xfrm>
            <a:off x="3624198" y="2170176"/>
            <a:ext cx="756030" cy="1054989"/>
          </a:xfrm>
          <a:custGeom>
            <a:avLst/>
            <a:gdLst/>
            <a:ahLst/>
            <a:cxnLst/>
            <a:rect l="l" t="t" r="r" b="b"/>
            <a:pathLst>
              <a:path w="756030" h="1054989">
                <a:moveTo>
                  <a:pt x="0" y="0"/>
                </a:moveTo>
                <a:lnTo>
                  <a:pt x="756030" y="0"/>
                </a:lnTo>
                <a:lnTo>
                  <a:pt x="756030" y="673353"/>
                </a:lnTo>
                <a:lnTo>
                  <a:pt x="411606" y="673353"/>
                </a:lnTo>
                <a:lnTo>
                  <a:pt x="411606" y="920496"/>
                </a:lnTo>
                <a:lnTo>
                  <a:pt x="445770" y="920496"/>
                </a:lnTo>
                <a:lnTo>
                  <a:pt x="377951" y="1054989"/>
                </a:lnTo>
                <a:lnTo>
                  <a:pt x="310261" y="920496"/>
                </a:lnTo>
                <a:lnTo>
                  <a:pt x="344297" y="920496"/>
                </a:lnTo>
                <a:lnTo>
                  <a:pt x="344297" y="673353"/>
                </a:lnTo>
                <a:lnTo>
                  <a:pt x="0" y="673353"/>
                </a:lnTo>
                <a:lnTo>
                  <a:pt x="0" y="0"/>
                </a:lnTo>
                <a:close/>
              </a:path>
            </a:pathLst>
          </a:custGeom>
          <a:ln w="25400">
            <a:solidFill>
              <a:srgbClr val="403052"/>
            </a:solidFill>
          </a:ln>
        </p:spPr>
        <p:txBody>
          <a:bodyPr wrap="square" lIns="0" tIns="0" rIns="0" bIns="0" rtlCol="0">
            <a:noAutofit/>
          </a:bodyPr>
          <a:lstStyle/>
          <a:p>
            <a:endParaRPr/>
          </a:p>
        </p:txBody>
      </p:sp>
      <p:sp>
        <p:nvSpPr>
          <p:cNvPr id="81" name="object 81"/>
          <p:cNvSpPr/>
          <p:nvPr/>
        </p:nvSpPr>
        <p:spPr>
          <a:xfrm>
            <a:off x="3668267" y="2115311"/>
            <a:ext cx="323088" cy="220979"/>
          </a:xfrm>
          <a:prstGeom prst="rect">
            <a:avLst/>
          </a:prstGeom>
          <a:blipFill>
            <a:blip r:embed="rId53" cstate="print"/>
            <a:stretch>
              <a:fillRect/>
            </a:stretch>
          </a:blipFill>
        </p:spPr>
        <p:txBody>
          <a:bodyPr wrap="square" lIns="0" tIns="0" rIns="0" bIns="0" rtlCol="0">
            <a:noAutofit/>
          </a:bodyPr>
          <a:lstStyle/>
          <a:p>
            <a:endParaRPr/>
          </a:p>
        </p:txBody>
      </p:sp>
      <p:sp>
        <p:nvSpPr>
          <p:cNvPr id="82" name="object 82"/>
          <p:cNvSpPr/>
          <p:nvPr/>
        </p:nvSpPr>
        <p:spPr>
          <a:xfrm>
            <a:off x="3808476" y="2115311"/>
            <a:ext cx="252984" cy="220979"/>
          </a:xfrm>
          <a:prstGeom prst="rect">
            <a:avLst/>
          </a:prstGeom>
          <a:blipFill>
            <a:blip r:embed="rId54" cstate="print"/>
            <a:stretch>
              <a:fillRect/>
            </a:stretch>
          </a:blipFill>
        </p:spPr>
        <p:txBody>
          <a:bodyPr wrap="square" lIns="0" tIns="0" rIns="0" bIns="0" rtlCol="0">
            <a:noAutofit/>
          </a:bodyPr>
          <a:lstStyle/>
          <a:p>
            <a:endParaRPr/>
          </a:p>
        </p:txBody>
      </p:sp>
      <p:sp>
        <p:nvSpPr>
          <p:cNvPr id="83" name="object 83"/>
          <p:cNvSpPr/>
          <p:nvPr/>
        </p:nvSpPr>
        <p:spPr>
          <a:xfrm>
            <a:off x="3878579" y="2115311"/>
            <a:ext cx="252984" cy="220979"/>
          </a:xfrm>
          <a:prstGeom prst="rect">
            <a:avLst/>
          </a:prstGeom>
          <a:blipFill>
            <a:blip r:embed="rId55" cstate="print"/>
            <a:stretch>
              <a:fillRect/>
            </a:stretch>
          </a:blipFill>
        </p:spPr>
        <p:txBody>
          <a:bodyPr wrap="square" lIns="0" tIns="0" rIns="0" bIns="0" rtlCol="0">
            <a:noAutofit/>
          </a:bodyPr>
          <a:lstStyle/>
          <a:p>
            <a:endParaRPr/>
          </a:p>
        </p:txBody>
      </p:sp>
      <p:sp>
        <p:nvSpPr>
          <p:cNvPr id="84" name="object 84"/>
          <p:cNvSpPr/>
          <p:nvPr/>
        </p:nvSpPr>
        <p:spPr>
          <a:xfrm>
            <a:off x="3948684" y="2115311"/>
            <a:ext cx="225551" cy="220979"/>
          </a:xfrm>
          <a:prstGeom prst="rect">
            <a:avLst/>
          </a:prstGeom>
          <a:blipFill>
            <a:blip r:embed="rId56" cstate="print"/>
            <a:stretch>
              <a:fillRect/>
            </a:stretch>
          </a:blipFill>
        </p:spPr>
        <p:txBody>
          <a:bodyPr wrap="square" lIns="0" tIns="0" rIns="0" bIns="0" rtlCol="0">
            <a:noAutofit/>
          </a:bodyPr>
          <a:lstStyle/>
          <a:p>
            <a:endParaRPr/>
          </a:p>
        </p:txBody>
      </p:sp>
      <p:sp>
        <p:nvSpPr>
          <p:cNvPr id="85" name="object 85"/>
          <p:cNvSpPr/>
          <p:nvPr/>
        </p:nvSpPr>
        <p:spPr>
          <a:xfrm>
            <a:off x="3991355" y="2115311"/>
            <a:ext cx="252984" cy="220979"/>
          </a:xfrm>
          <a:prstGeom prst="rect">
            <a:avLst/>
          </a:prstGeom>
          <a:blipFill>
            <a:blip r:embed="rId54" cstate="print"/>
            <a:stretch>
              <a:fillRect/>
            </a:stretch>
          </a:blipFill>
        </p:spPr>
        <p:txBody>
          <a:bodyPr wrap="square" lIns="0" tIns="0" rIns="0" bIns="0" rtlCol="0">
            <a:noAutofit/>
          </a:bodyPr>
          <a:lstStyle/>
          <a:p>
            <a:endParaRPr/>
          </a:p>
        </p:txBody>
      </p:sp>
      <p:sp>
        <p:nvSpPr>
          <p:cNvPr id="86" name="object 86"/>
          <p:cNvSpPr/>
          <p:nvPr/>
        </p:nvSpPr>
        <p:spPr>
          <a:xfrm>
            <a:off x="4061459" y="2115311"/>
            <a:ext cx="295656" cy="220979"/>
          </a:xfrm>
          <a:prstGeom prst="rect">
            <a:avLst/>
          </a:prstGeom>
          <a:blipFill>
            <a:blip r:embed="rId57" cstate="print"/>
            <a:stretch>
              <a:fillRect/>
            </a:stretch>
          </a:blipFill>
        </p:spPr>
        <p:txBody>
          <a:bodyPr wrap="square" lIns="0" tIns="0" rIns="0" bIns="0" rtlCol="0">
            <a:noAutofit/>
          </a:bodyPr>
          <a:lstStyle/>
          <a:p>
            <a:endParaRPr/>
          </a:p>
        </p:txBody>
      </p:sp>
      <p:sp>
        <p:nvSpPr>
          <p:cNvPr id="87" name="object 87"/>
          <p:cNvSpPr/>
          <p:nvPr/>
        </p:nvSpPr>
        <p:spPr>
          <a:xfrm>
            <a:off x="3832859" y="2244851"/>
            <a:ext cx="358139" cy="220979"/>
          </a:xfrm>
          <a:prstGeom prst="rect">
            <a:avLst/>
          </a:prstGeom>
          <a:blipFill>
            <a:blip r:embed="rId58" cstate="print"/>
            <a:stretch>
              <a:fillRect/>
            </a:stretch>
          </a:blipFill>
        </p:spPr>
        <p:txBody>
          <a:bodyPr wrap="square" lIns="0" tIns="0" rIns="0" bIns="0" rtlCol="0">
            <a:noAutofit/>
          </a:bodyPr>
          <a:lstStyle/>
          <a:p>
            <a:endParaRPr/>
          </a:p>
        </p:txBody>
      </p:sp>
      <p:sp>
        <p:nvSpPr>
          <p:cNvPr id="88" name="object 88"/>
          <p:cNvSpPr/>
          <p:nvPr/>
        </p:nvSpPr>
        <p:spPr>
          <a:xfrm>
            <a:off x="3619500" y="2374392"/>
            <a:ext cx="784860" cy="220979"/>
          </a:xfrm>
          <a:prstGeom prst="rect">
            <a:avLst/>
          </a:prstGeom>
          <a:blipFill>
            <a:blip r:embed="rId59" cstate="print"/>
            <a:stretch>
              <a:fillRect/>
            </a:stretch>
          </a:blipFill>
        </p:spPr>
        <p:txBody>
          <a:bodyPr wrap="square" lIns="0" tIns="0" rIns="0" bIns="0" rtlCol="0">
            <a:noAutofit/>
          </a:bodyPr>
          <a:lstStyle/>
          <a:p>
            <a:endParaRPr/>
          </a:p>
        </p:txBody>
      </p:sp>
      <p:sp>
        <p:nvSpPr>
          <p:cNvPr id="89" name="object 89"/>
          <p:cNvSpPr/>
          <p:nvPr/>
        </p:nvSpPr>
        <p:spPr>
          <a:xfrm>
            <a:off x="3596640" y="2503932"/>
            <a:ext cx="832103" cy="220979"/>
          </a:xfrm>
          <a:prstGeom prst="rect">
            <a:avLst/>
          </a:prstGeom>
          <a:blipFill>
            <a:blip r:embed="rId60" cstate="print"/>
            <a:stretch>
              <a:fillRect/>
            </a:stretch>
          </a:blipFill>
        </p:spPr>
        <p:txBody>
          <a:bodyPr wrap="square" lIns="0" tIns="0" rIns="0" bIns="0" rtlCol="0">
            <a:noAutofit/>
          </a:bodyPr>
          <a:lstStyle/>
          <a:p>
            <a:endParaRPr/>
          </a:p>
        </p:txBody>
      </p:sp>
      <p:sp>
        <p:nvSpPr>
          <p:cNvPr id="90" name="object 90"/>
          <p:cNvSpPr/>
          <p:nvPr/>
        </p:nvSpPr>
        <p:spPr>
          <a:xfrm>
            <a:off x="3622547" y="2633472"/>
            <a:ext cx="780288" cy="220979"/>
          </a:xfrm>
          <a:prstGeom prst="rect">
            <a:avLst/>
          </a:prstGeom>
          <a:blipFill>
            <a:blip r:embed="rId61" cstate="print"/>
            <a:stretch>
              <a:fillRect/>
            </a:stretch>
          </a:blipFill>
        </p:spPr>
        <p:txBody>
          <a:bodyPr wrap="square" lIns="0" tIns="0" rIns="0" bIns="0" rtlCol="0">
            <a:noAutofit/>
          </a:bodyPr>
          <a:lstStyle/>
          <a:p>
            <a:endParaRPr/>
          </a:p>
        </p:txBody>
      </p:sp>
      <p:sp>
        <p:nvSpPr>
          <p:cNvPr id="91" name="object 91"/>
          <p:cNvSpPr txBox="1"/>
          <p:nvPr/>
        </p:nvSpPr>
        <p:spPr>
          <a:xfrm>
            <a:off x="3665601" y="2156586"/>
            <a:ext cx="675640" cy="682625"/>
          </a:xfrm>
          <a:prstGeom prst="rect">
            <a:avLst/>
          </a:prstGeom>
        </p:spPr>
        <p:txBody>
          <a:bodyPr vert="horz" wrap="square" lIns="0" tIns="0" rIns="0" bIns="0" rtlCol="0">
            <a:noAutofit/>
          </a:bodyPr>
          <a:lstStyle/>
          <a:p>
            <a:pPr marR="1270" algn="ctr">
              <a:lnSpc>
                <a:spcPct val="100000"/>
              </a:lnSpc>
            </a:pPr>
            <a:r>
              <a:rPr sz="1000" b="1" spc="-15" dirty="0" smtClean="0">
                <a:solidFill>
                  <a:srgbClr val="FFFFFF"/>
                </a:solidFill>
                <a:latin typeface="Arial"/>
                <a:cs typeface="Arial"/>
              </a:rPr>
              <a:t>1980</a:t>
            </a:r>
            <a:r>
              <a:rPr sz="1000" b="1" spc="-5" dirty="0" smtClean="0">
                <a:solidFill>
                  <a:srgbClr val="FFFFFF"/>
                </a:solidFill>
                <a:latin typeface="Arial"/>
                <a:cs typeface="Arial"/>
              </a:rPr>
              <a:t>-</a:t>
            </a:r>
            <a:r>
              <a:rPr sz="1000" b="1" spc="-10" dirty="0" smtClean="0">
                <a:solidFill>
                  <a:srgbClr val="FFFFFF"/>
                </a:solidFill>
                <a:latin typeface="Arial"/>
                <a:cs typeface="Arial"/>
              </a:rPr>
              <a:t>89:</a:t>
            </a:r>
            <a:endParaRPr sz="1000">
              <a:latin typeface="Arial"/>
              <a:cs typeface="Arial"/>
            </a:endParaRPr>
          </a:p>
          <a:p>
            <a:pPr marR="1905" algn="ctr">
              <a:lnSpc>
                <a:spcPts val="1019"/>
              </a:lnSpc>
            </a:pPr>
            <a:r>
              <a:rPr sz="1000" b="1" spc="-10" dirty="0" smtClean="0">
                <a:solidFill>
                  <a:srgbClr val="FFFF00"/>
                </a:solidFill>
                <a:latin typeface="Arial"/>
                <a:cs typeface="Arial"/>
              </a:rPr>
              <a:t>9.4</a:t>
            </a:r>
            <a:endParaRPr sz="1000">
              <a:latin typeface="Arial"/>
              <a:cs typeface="Arial"/>
            </a:endParaRPr>
          </a:p>
          <a:p>
            <a:pPr marL="12700" marR="12700" indent="-3175" algn="ctr">
              <a:lnSpc>
                <a:spcPts val="1019"/>
              </a:lnSpc>
            </a:pPr>
            <a:r>
              <a:rPr sz="1000" b="1" spc="-10" dirty="0" smtClean="0">
                <a:solidFill>
                  <a:srgbClr val="FFFFFF"/>
                </a:solidFill>
                <a:latin typeface="Arial"/>
                <a:cs typeface="Arial"/>
              </a:rPr>
              <a:t>разливов</a:t>
            </a:r>
            <a:r>
              <a:rPr sz="1000" b="1" spc="-5" dirty="0" smtClean="0">
                <a:solidFill>
                  <a:srgbClr val="FFFFFF"/>
                </a:solidFill>
                <a:latin typeface="Arial"/>
                <a:cs typeface="Arial"/>
              </a:rPr>
              <a:t> в</a:t>
            </a:r>
            <a:r>
              <a:rPr sz="1000" b="1" spc="-20" dirty="0" smtClean="0">
                <a:solidFill>
                  <a:srgbClr val="FFFFFF"/>
                </a:solidFill>
                <a:latin typeface="Arial"/>
                <a:cs typeface="Arial"/>
              </a:rPr>
              <a:t> </a:t>
            </a:r>
            <a:r>
              <a:rPr sz="1000" b="1" spc="-15" dirty="0" smtClean="0">
                <a:solidFill>
                  <a:srgbClr val="FFFFFF"/>
                </a:solidFill>
                <a:latin typeface="Arial"/>
                <a:cs typeface="Arial"/>
              </a:rPr>
              <a:t>с</a:t>
            </a:r>
            <a:r>
              <a:rPr sz="1000" b="1" spc="-10" dirty="0" smtClean="0">
                <a:solidFill>
                  <a:srgbClr val="FFFFFF"/>
                </a:solidFill>
                <a:latin typeface="Arial"/>
                <a:cs typeface="Arial"/>
              </a:rPr>
              <a:t>редн</a:t>
            </a:r>
            <a:r>
              <a:rPr sz="1000" b="1" spc="-15" dirty="0" smtClean="0">
                <a:solidFill>
                  <a:srgbClr val="FFFFFF"/>
                </a:solidFill>
                <a:latin typeface="Arial"/>
                <a:cs typeface="Arial"/>
              </a:rPr>
              <a:t>е</a:t>
            </a:r>
            <a:r>
              <a:rPr sz="1000" b="1" spc="-10" dirty="0" smtClean="0">
                <a:solidFill>
                  <a:srgbClr val="FFFFFF"/>
                </a:solidFill>
                <a:latin typeface="Arial"/>
                <a:cs typeface="Arial"/>
              </a:rPr>
              <a:t>м</a:t>
            </a:r>
            <a:r>
              <a:rPr sz="1000" b="1" spc="-5" dirty="0" smtClean="0">
                <a:solidFill>
                  <a:srgbClr val="FFFFFF"/>
                </a:solidFill>
                <a:latin typeface="Arial"/>
                <a:cs typeface="Arial"/>
              </a:rPr>
              <a:t> е</a:t>
            </a:r>
            <a:r>
              <a:rPr sz="1000" b="1" spc="0" dirty="0" smtClean="0">
                <a:solidFill>
                  <a:srgbClr val="FFFFFF"/>
                </a:solidFill>
                <a:latin typeface="Arial"/>
                <a:cs typeface="Arial"/>
              </a:rPr>
              <a:t>ж</a:t>
            </a:r>
            <a:r>
              <a:rPr sz="1000" b="1" spc="-5" dirty="0" smtClean="0">
                <a:solidFill>
                  <a:srgbClr val="FFFFFF"/>
                </a:solidFill>
                <a:latin typeface="Arial"/>
                <a:cs typeface="Arial"/>
              </a:rPr>
              <a:t>его</a:t>
            </a:r>
            <a:r>
              <a:rPr sz="1000" b="1" spc="-10" dirty="0" smtClean="0">
                <a:solidFill>
                  <a:srgbClr val="FFFFFF"/>
                </a:solidFill>
                <a:latin typeface="Arial"/>
                <a:cs typeface="Arial"/>
              </a:rPr>
              <a:t>дно</a:t>
            </a:r>
            <a:endParaRPr sz="1000">
              <a:latin typeface="Arial"/>
              <a:cs typeface="Arial"/>
            </a:endParaRPr>
          </a:p>
        </p:txBody>
      </p:sp>
      <p:sp>
        <p:nvSpPr>
          <p:cNvPr id="92" name="object 92"/>
          <p:cNvSpPr/>
          <p:nvPr/>
        </p:nvSpPr>
        <p:spPr>
          <a:xfrm>
            <a:off x="4950586" y="2420873"/>
            <a:ext cx="445770" cy="1055115"/>
          </a:xfrm>
          <a:custGeom>
            <a:avLst/>
            <a:gdLst/>
            <a:ahLst/>
            <a:cxnLst/>
            <a:rect l="l" t="t" r="r" b="b"/>
            <a:pathLst>
              <a:path w="445770" h="1055115">
                <a:moveTo>
                  <a:pt x="445770" y="920496"/>
                </a:moveTo>
                <a:lnTo>
                  <a:pt x="310261" y="920496"/>
                </a:lnTo>
                <a:lnTo>
                  <a:pt x="378078" y="1055115"/>
                </a:lnTo>
                <a:lnTo>
                  <a:pt x="445770" y="920496"/>
                </a:lnTo>
                <a:close/>
              </a:path>
              <a:path w="445770" h="1055115">
                <a:moveTo>
                  <a:pt x="411607" y="673480"/>
                </a:moveTo>
                <a:lnTo>
                  <a:pt x="344424" y="673480"/>
                </a:lnTo>
                <a:lnTo>
                  <a:pt x="344424" y="920496"/>
                </a:lnTo>
                <a:lnTo>
                  <a:pt x="411607" y="920496"/>
                </a:lnTo>
                <a:lnTo>
                  <a:pt x="411607" y="673480"/>
                </a:lnTo>
                <a:close/>
              </a:path>
              <a:path w="445770" h="1055115">
                <a:moveTo>
                  <a:pt x="756030" y="0"/>
                </a:moveTo>
                <a:lnTo>
                  <a:pt x="0" y="0"/>
                </a:lnTo>
                <a:lnTo>
                  <a:pt x="0" y="673480"/>
                </a:lnTo>
                <a:lnTo>
                  <a:pt x="756030" y="673480"/>
                </a:lnTo>
                <a:lnTo>
                  <a:pt x="756030" y="0"/>
                </a:lnTo>
                <a:close/>
              </a:path>
            </a:pathLst>
          </a:custGeom>
          <a:solidFill>
            <a:srgbClr val="5F497A"/>
          </a:solidFill>
        </p:spPr>
        <p:txBody>
          <a:bodyPr wrap="square" lIns="0" tIns="0" rIns="0" bIns="0" rtlCol="0">
            <a:noAutofit/>
          </a:bodyPr>
          <a:lstStyle/>
          <a:p>
            <a:endParaRPr/>
          </a:p>
        </p:txBody>
      </p:sp>
      <p:sp>
        <p:nvSpPr>
          <p:cNvPr id="93" name="object 93"/>
          <p:cNvSpPr/>
          <p:nvPr/>
        </p:nvSpPr>
        <p:spPr>
          <a:xfrm>
            <a:off x="4950586" y="2420873"/>
            <a:ext cx="756030" cy="1055115"/>
          </a:xfrm>
          <a:custGeom>
            <a:avLst/>
            <a:gdLst/>
            <a:ahLst/>
            <a:cxnLst/>
            <a:rect l="l" t="t" r="r" b="b"/>
            <a:pathLst>
              <a:path w="756030" h="1055115">
                <a:moveTo>
                  <a:pt x="0" y="0"/>
                </a:moveTo>
                <a:lnTo>
                  <a:pt x="756030" y="0"/>
                </a:lnTo>
                <a:lnTo>
                  <a:pt x="756030" y="673480"/>
                </a:lnTo>
                <a:lnTo>
                  <a:pt x="411607" y="673480"/>
                </a:lnTo>
                <a:lnTo>
                  <a:pt x="411607" y="920496"/>
                </a:lnTo>
                <a:lnTo>
                  <a:pt x="445770" y="920496"/>
                </a:lnTo>
                <a:lnTo>
                  <a:pt x="378078" y="1055115"/>
                </a:lnTo>
                <a:lnTo>
                  <a:pt x="310261" y="920496"/>
                </a:lnTo>
                <a:lnTo>
                  <a:pt x="344424" y="920496"/>
                </a:lnTo>
                <a:lnTo>
                  <a:pt x="344424" y="673480"/>
                </a:lnTo>
                <a:lnTo>
                  <a:pt x="0" y="673480"/>
                </a:lnTo>
                <a:lnTo>
                  <a:pt x="0" y="0"/>
                </a:lnTo>
                <a:close/>
              </a:path>
            </a:pathLst>
          </a:custGeom>
          <a:ln w="25400">
            <a:solidFill>
              <a:srgbClr val="403052"/>
            </a:solidFill>
          </a:ln>
        </p:spPr>
        <p:txBody>
          <a:bodyPr wrap="square" lIns="0" tIns="0" rIns="0" bIns="0" rtlCol="0">
            <a:noAutofit/>
          </a:bodyPr>
          <a:lstStyle/>
          <a:p>
            <a:endParaRPr/>
          </a:p>
        </p:txBody>
      </p:sp>
      <p:sp>
        <p:nvSpPr>
          <p:cNvPr id="94" name="object 94"/>
          <p:cNvSpPr/>
          <p:nvPr/>
        </p:nvSpPr>
        <p:spPr>
          <a:xfrm>
            <a:off x="4994147" y="2366772"/>
            <a:ext cx="323088" cy="220979"/>
          </a:xfrm>
          <a:prstGeom prst="rect">
            <a:avLst/>
          </a:prstGeom>
          <a:blipFill>
            <a:blip r:embed="rId62" cstate="print"/>
            <a:stretch>
              <a:fillRect/>
            </a:stretch>
          </a:blipFill>
        </p:spPr>
        <p:txBody>
          <a:bodyPr wrap="square" lIns="0" tIns="0" rIns="0" bIns="0" rtlCol="0">
            <a:noAutofit/>
          </a:bodyPr>
          <a:lstStyle/>
          <a:p>
            <a:endParaRPr/>
          </a:p>
        </p:txBody>
      </p:sp>
      <p:sp>
        <p:nvSpPr>
          <p:cNvPr id="95" name="object 95"/>
          <p:cNvSpPr/>
          <p:nvPr/>
        </p:nvSpPr>
        <p:spPr>
          <a:xfrm>
            <a:off x="5134355" y="2366772"/>
            <a:ext cx="252984" cy="220979"/>
          </a:xfrm>
          <a:prstGeom prst="rect">
            <a:avLst/>
          </a:prstGeom>
          <a:blipFill>
            <a:blip r:embed="rId63" cstate="print"/>
            <a:stretch>
              <a:fillRect/>
            </a:stretch>
          </a:blipFill>
        </p:spPr>
        <p:txBody>
          <a:bodyPr wrap="square" lIns="0" tIns="0" rIns="0" bIns="0" rtlCol="0">
            <a:noAutofit/>
          </a:bodyPr>
          <a:lstStyle/>
          <a:p>
            <a:endParaRPr/>
          </a:p>
        </p:txBody>
      </p:sp>
      <p:sp>
        <p:nvSpPr>
          <p:cNvPr id="96" name="object 96"/>
          <p:cNvSpPr/>
          <p:nvPr/>
        </p:nvSpPr>
        <p:spPr>
          <a:xfrm>
            <a:off x="5204459" y="2366772"/>
            <a:ext cx="252984" cy="220979"/>
          </a:xfrm>
          <a:prstGeom prst="rect">
            <a:avLst/>
          </a:prstGeom>
          <a:blipFill>
            <a:blip r:embed="rId64" cstate="print"/>
            <a:stretch>
              <a:fillRect/>
            </a:stretch>
          </a:blipFill>
        </p:spPr>
        <p:txBody>
          <a:bodyPr wrap="square" lIns="0" tIns="0" rIns="0" bIns="0" rtlCol="0">
            <a:noAutofit/>
          </a:bodyPr>
          <a:lstStyle/>
          <a:p>
            <a:endParaRPr/>
          </a:p>
        </p:txBody>
      </p:sp>
      <p:sp>
        <p:nvSpPr>
          <p:cNvPr id="97" name="object 97"/>
          <p:cNvSpPr/>
          <p:nvPr/>
        </p:nvSpPr>
        <p:spPr>
          <a:xfrm>
            <a:off x="5274564" y="2366772"/>
            <a:ext cx="225551" cy="220979"/>
          </a:xfrm>
          <a:prstGeom prst="rect">
            <a:avLst/>
          </a:prstGeom>
          <a:blipFill>
            <a:blip r:embed="rId65" cstate="print"/>
            <a:stretch>
              <a:fillRect/>
            </a:stretch>
          </a:blipFill>
        </p:spPr>
        <p:txBody>
          <a:bodyPr wrap="square" lIns="0" tIns="0" rIns="0" bIns="0" rtlCol="0">
            <a:noAutofit/>
          </a:bodyPr>
          <a:lstStyle/>
          <a:p>
            <a:endParaRPr/>
          </a:p>
        </p:txBody>
      </p:sp>
      <p:sp>
        <p:nvSpPr>
          <p:cNvPr id="98" name="object 98"/>
          <p:cNvSpPr/>
          <p:nvPr/>
        </p:nvSpPr>
        <p:spPr>
          <a:xfrm>
            <a:off x="5317235" y="2366772"/>
            <a:ext cx="252984" cy="220979"/>
          </a:xfrm>
          <a:prstGeom prst="rect">
            <a:avLst/>
          </a:prstGeom>
          <a:blipFill>
            <a:blip r:embed="rId63" cstate="print"/>
            <a:stretch>
              <a:fillRect/>
            </a:stretch>
          </a:blipFill>
        </p:spPr>
        <p:txBody>
          <a:bodyPr wrap="square" lIns="0" tIns="0" rIns="0" bIns="0" rtlCol="0">
            <a:noAutofit/>
          </a:bodyPr>
          <a:lstStyle/>
          <a:p>
            <a:endParaRPr/>
          </a:p>
        </p:txBody>
      </p:sp>
      <p:sp>
        <p:nvSpPr>
          <p:cNvPr id="99" name="object 99"/>
          <p:cNvSpPr/>
          <p:nvPr/>
        </p:nvSpPr>
        <p:spPr>
          <a:xfrm>
            <a:off x="5387340" y="2366772"/>
            <a:ext cx="295656" cy="220979"/>
          </a:xfrm>
          <a:prstGeom prst="rect">
            <a:avLst/>
          </a:prstGeom>
          <a:blipFill>
            <a:blip r:embed="rId66" cstate="print"/>
            <a:stretch>
              <a:fillRect/>
            </a:stretch>
          </a:blipFill>
        </p:spPr>
        <p:txBody>
          <a:bodyPr wrap="square" lIns="0" tIns="0" rIns="0" bIns="0" rtlCol="0">
            <a:noAutofit/>
          </a:bodyPr>
          <a:lstStyle/>
          <a:p>
            <a:endParaRPr/>
          </a:p>
        </p:txBody>
      </p:sp>
      <p:sp>
        <p:nvSpPr>
          <p:cNvPr id="100" name="object 100"/>
          <p:cNvSpPr/>
          <p:nvPr/>
        </p:nvSpPr>
        <p:spPr>
          <a:xfrm>
            <a:off x="5158740" y="2496311"/>
            <a:ext cx="358139" cy="220979"/>
          </a:xfrm>
          <a:prstGeom prst="rect">
            <a:avLst/>
          </a:prstGeom>
          <a:blipFill>
            <a:blip r:embed="rId67" cstate="print"/>
            <a:stretch>
              <a:fillRect/>
            </a:stretch>
          </a:blipFill>
        </p:spPr>
        <p:txBody>
          <a:bodyPr wrap="square" lIns="0" tIns="0" rIns="0" bIns="0" rtlCol="0">
            <a:noAutofit/>
          </a:bodyPr>
          <a:lstStyle/>
          <a:p>
            <a:endParaRPr/>
          </a:p>
        </p:txBody>
      </p:sp>
      <p:sp>
        <p:nvSpPr>
          <p:cNvPr id="101" name="object 101"/>
          <p:cNvSpPr/>
          <p:nvPr/>
        </p:nvSpPr>
        <p:spPr>
          <a:xfrm>
            <a:off x="4945379" y="2625851"/>
            <a:ext cx="784860" cy="220979"/>
          </a:xfrm>
          <a:prstGeom prst="rect">
            <a:avLst/>
          </a:prstGeom>
          <a:blipFill>
            <a:blip r:embed="rId68" cstate="print"/>
            <a:stretch>
              <a:fillRect/>
            </a:stretch>
          </a:blipFill>
        </p:spPr>
        <p:txBody>
          <a:bodyPr wrap="square" lIns="0" tIns="0" rIns="0" bIns="0" rtlCol="0">
            <a:noAutofit/>
          </a:bodyPr>
          <a:lstStyle/>
          <a:p>
            <a:endParaRPr/>
          </a:p>
        </p:txBody>
      </p:sp>
      <p:sp>
        <p:nvSpPr>
          <p:cNvPr id="102" name="object 102"/>
          <p:cNvSpPr/>
          <p:nvPr/>
        </p:nvSpPr>
        <p:spPr>
          <a:xfrm>
            <a:off x="4922520" y="2755392"/>
            <a:ext cx="832103" cy="220979"/>
          </a:xfrm>
          <a:prstGeom prst="rect">
            <a:avLst/>
          </a:prstGeom>
          <a:blipFill>
            <a:blip r:embed="rId69" cstate="print"/>
            <a:stretch>
              <a:fillRect/>
            </a:stretch>
          </a:blipFill>
        </p:spPr>
        <p:txBody>
          <a:bodyPr wrap="square" lIns="0" tIns="0" rIns="0" bIns="0" rtlCol="0">
            <a:noAutofit/>
          </a:bodyPr>
          <a:lstStyle/>
          <a:p>
            <a:endParaRPr/>
          </a:p>
        </p:txBody>
      </p:sp>
      <p:sp>
        <p:nvSpPr>
          <p:cNvPr id="103" name="object 103"/>
          <p:cNvSpPr/>
          <p:nvPr/>
        </p:nvSpPr>
        <p:spPr>
          <a:xfrm>
            <a:off x="4948428" y="2884932"/>
            <a:ext cx="780288" cy="220979"/>
          </a:xfrm>
          <a:prstGeom prst="rect">
            <a:avLst/>
          </a:prstGeom>
          <a:blipFill>
            <a:blip r:embed="rId70" cstate="print"/>
            <a:stretch>
              <a:fillRect/>
            </a:stretch>
          </a:blipFill>
        </p:spPr>
        <p:txBody>
          <a:bodyPr wrap="square" lIns="0" tIns="0" rIns="0" bIns="0" rtlCol="0">
            <a:noAutofit/>
          </a:bodyPr>
          <a:lstStyle/>
          <a:p>
            <a:endParaRPr/>
          </a:p>
        </p:txBody>
      </p:sp>
      <p:sp>
        <p:nvSpPr>
          <p:cNvPr id="104" name="object 104"/>
          <p:cNvSpPr txBox="1"/>
          <p:nvPr/>
        </p:nvSpPr>
        <p:spPr>
          <a:xfrm>
            <a:off x="4992115" y="2407411"/>
            <a:ext cx="675640" cy="681990"/>
          </a:xfrm>
          <a:prstGeom prst="rect">
            <a:avLst/>
          </a:prstGeom>
        </p:spPr>
        <p:txBody>
          <a:bodyPr vert="horz" wrap="square" lIns="0" tIns="0" rIns="0" bIns="0" rtlCol="0">
            <a:noAutofit/>
          </a:bodyPr>
          <a:lstStyle/>
          <a:p>
            <a:pPr marR="635" algn="ctr">
              <a:lnSpc>
                <a:spcPct val="100000"/>
              </a:lnSpc>
            </a:pPr>
            <a:r>
              <a:rPr sz="1000" b="1" spc="-15" dirty="0" smtClean="0">
                <a:solidFill>
                  <a:srgbClr val="FFFFFF"/>
                </a:solidFill>
                <a:latin typeface="Arial"/>
                <a:cs typeface="Arial"/>
              </a:rPr>
              <a:t>1</a:t>
            </a:r>
            <a:r>
              <a:rPr sz="1000" b="1" spc="-10" dirty="0" smtClean="0">
                <a:solidFill>
                  <a:srgbClr val="FFFFFF"/>
                </a:solidFill>
                <a:latin typeface="Arial"/>
                <a:cs typeface="Arial"/>
              </a:rPr>
              <a:t>9</a:t>
            </a:r>
            <a:r>
              <a:rPr sz="1000" b="1" spc="-15" dirty="0" smtClean="0">
                <a:solidFill>
                  <a:srgbClr val="FFFFFF"/>
                </a:solidFill>
                <a:latin typeface="Arial"/>
                <a:cs typeface="Arial"/>
              </a:rPr>
              <a:t>90</a:t>
            </a:r>
            <a:r>
              <a:rPr sz="1000" b="1" spc="-5" dirty="0" smtClean="0">
                <a:solidFill>
                  <a:srgbClr val="FFFFFF"/>
                </a:solidFill>
                <a:latin typeface="Arial"/>
                <a:cs typeface="Arial"/>
              </a:rPr>
              <a:t>-</a:t>
            </a:r>
            <a:r>
              <a:rPr sz="1000" b="1" spc="-10" dirty="0" smtClean="0">
                <a:solidFill>
                  <a:srgbClr val="FFFFFF"/>
                </a:solidFill>
                <a:latin typeface="Arial"/>
                <a:cs typeface="Arial"/>
              </a:rPr>
              <a:t>99:</a:t>
            </a:r>
            <a:endParaRPr sz="1000">
              <a:latin typeface="Arial"/>
              <a:cs typeface="Arial"/>
            </a:endParaRPr>
          </a:p>
          <a:p>
            <a:pPr marR="1270" algn="ctr">
              <a:lnSpc>
                <a:spcPts val="1019"/>
              </a:lnSpc>
            </a:pPr>
            <a:r>
              <a:rPr sz="1000" b="1" spc="-10" dirty="0" smtClean="0">
                <a:solidFill>
                  <a:srgbClr val="FFFF00"/>
                </a:solidFill>
                <a:latin typeface="Arial"/>
                <a:cs typeface="Arial"/>
              </a:rPr>
              <a:t>7.7</a:t>
            </a:r>
            <a:endParaRPr sz="1000">
              <a:latin typeface="Arial"/>
              <a:cs typeface="Arial"/>
            </a:endParaRPr>
          </a:p>
          <a:p>
            <a:pPr marL="12700" marR="12700" indent="-3175" algn="ctr">
              <a:lnSpc>
                <a:spcPts val="1019"/>
              </a:lnSpc>
            </a:pPr>
            <a:r>
              <a:rPr sz="1000" b="1" spc="-10" dirty="0" smtClean="0">
                <a:solidFill>
                  <a:srgbClr val="FFFFFF"/>
                </a:solidFill>
                <a:latin typeface="Arial"/>
                <a:cs typeface="Arial"/>
              </a:rPr>
              <a:t>разливов</a:t>
            </a:r>
            <a:r>
              <a:rPr sz="1000" b="1" spc="-5" dirty="0" smtClean="0">
                <a:solidFill>
                  <a:srgbClr val="FFFFFF"/>
                </a:solidFill>
                <a:latin typeface="Arial"/>
                <a:cs typeface="Arial"/>
              </a:rPr>
              <a:t> в</a:t>
            </a:r>
            <a:r>
              <a:rPr sz="1000" b="1" spc="-15" dirty="0" smtClean="0">
                <a:solidFill>
                  <a:srgbClr val="FFFFFF"/>
                </a:solidFill>
                <a:latin typeface="Arial"/>
                <a:cs typeface="Arial"/>
              </a:rPr>
              <a:t> </a:t>
            </a:r>
            <a:r>
              <a:rPr sz="1000" b="1" spc="-10" dirty="0" smtClean="0">
                <a:solidFill>
                  <a:srgbClr val="FFFFFF"/>
                </a:solidFill>
                <a:latin typeface="Arial"/>
                <a:cs typeface="Arial"/>
              </a:rPr>
              <a:t>средн</a:t>
            </a:r>
            <a:r>
              <a:rPr sz="1000" b="1" spc="-15" dirty="0" smtClean="0">
                <a:solidFill>
                  <a:srgbClr val="FFFFFF"/>
                </a:solidFill>
                <a:latin typeface="Arial"/>
                <a:cs typeface="Arial"/>
              </a:rPr>
              <a:t>е</a:t>
            </a:r>
            <a:r>
              <a:rPr sz="1000" b="1" spc="-10" dirty="0" smtClean="0">
                <a:solidFill>
                  <a:srgbClr val="FFFFFF"/>
                </a:solidFill>
                <a:latin typeface="Arial"/>
                <a:cs typeface="Arial"/>
              </a:rPr>
              <a:t>м</a:t>
            </a:r>
            <a:r>
              <a:rPr sz="1000" b="1" spc="-5" dirty="0" smtClean="0">
                <a:solidFill>
                  <a:srgbClr val="FFFFFF"/>
                </a:solidFill>
                <a:latin typeface="Arial"/>
                <a:cs typeface="Arial"/>
              </a:rPr>
              <a:t> е</a:t>
            </a:r>
            <a:r>
              <a:rPr sz="1000" b="1" spc="0" dirty="0" smtClean="0">
                <a:solidFill>
                  <a:srgbClr val="FFFFFF"/>
                </a:solidFill>
                <a:latin typeface="Arial"/>
                <a:cs typeface="Arial"/>
              </a:rPr>
              <a:t>ж</a:t>
            </a:r>
            <a:r>
              <a:rPr sz="1000" b="1" spc="-5" dirty="0" smtClean="0">
                <a:solidFill>
                  <a:srgbClr val="FFFFFF"/>
                </a:solidFill>
                <a:latin typeface="Arial"/>
                <a:cs typeface="Arial"/>
              </a:rPr>
              <a:t>его</a:t>
            </a:r>
            <a:r>
              <a:rPr sz="1000" b="1" spc="-10" dirty="0" smtClean="0">
                <a:solidFill>
                  <a:srgbClr val="FFFFFF"/>
                </a:solidFill>
                <a:latin typeface="Arial"/>
                <a:cs typeface="Arial"/>
              </a:rPr>
              <a:t>дно</a:t>
            </a:r>
            <a:endParaRPr sz="1000">
              <a:latin typeface="Arial"/>
              <a:cs typeface="Arial"/>
            </a:endParaRPr>
          </a:p>
        </p:txBody>
      </p:sp>
      <p:sp>
        <p:nvSpPr>
          <p:cNvPr id="105" name="object 105"/>
          <p:cNvSpPr/>
          <p:nvPr/>
        </p:nvSpPr>
        <p:spPr>
          <a:xfrm>
            <a:off x="5994653" y="2636901"/>
            <a:ext cx="445770" cy="1055116"/>
          </a:xfrm>
          <a:custGeom>
            <a:avLst/>
            <a:gdLst/>
            <a:ahLst/>
            <a:cxnLst/>
            <a:rect l="l" t="t" r="r" b="b"/>
            <a:pathLst>
              <a:path w="445770" h="1055116">
                <a:moveTo>
                  <a:pt x="445770" y="920496"/>
                </a:moveTo>
                <a:lnTo>
                  <a:pt x="310261" y="920496"/>
                </a:lnTo>
                <a:lnTo>
                  <a:pt x="377951" y="1055116"/>
                </a:lnTo>
                <a:lnTo>
                  <a:pt x="445770" y="920496"/>
                </a:lnTo>
                <a:close/>
              </a:path>
              <a:path w="445770" h="1055116">
                <a:moveTo>
                  <a:pt x="411607" y="673481"/>
                </a:moveTo>
                <a:lnTo>
                  <a:pt x="344297" y="673481"/>
                </a:lnTo>
                <a:lnTo>
                  <a:pt x="344297" y="920496"/>
                </a:lnTo>
                <a:lnTo>
                  <a:pt x="411607" y="920496"/>
                </a:lnTo>
                <a:lnTo>
                  <a:pt x="411607" y="673481"/>
                </a:lnTo>
                <a:close/>
              </a:path>
              <a:path w="445770" h="1055116">
                <a:moveTo>
                  <a:pt x="756030" y="0"/>
                </a:moveTo>
                <a:lnTo>
                  <a:pt x="0" y="0"/>
                </a:lnTo>
                <a:lnTo>
                  <a:pt x="0" y="673481"/>
                </a:lnTo>
                <a:lnTo>
                  <a:pt x="756030" y="673481"/>
                </a:lnTo>
                <a:lnTo>
                  <a:pt x="756030" y="0"/>
                </a:lnTo>
                <a:close/>
              </a:path>
            </a:pathLst>
          </a:custGeom>
          <a:solidFill>
            <a:srgbClr val="5F497A"/>
          </a:solidFill>
        </p:spPr>
        <p:txBody>
          <a:bodyPr wrap="square" lIns="0" tIns="0" rIns="0" bIns="0" rtlCol="0">
            <a:noAutofit/>
          </a:bodyPr>
          <a:lstStyle/>
          <a:p>
            <a:endParaRPr/>
          </a:p>
        </p:txBody>
      </p:sp>
      <p:sp>
        <p:nvSpPr>
          <p:cNvPr id="106" name="object 106"/>
          <p:cNvSpPr/>
          <p:nvPr/>
        </p:nvSpPr>
        <p:spPr>
          <a:xfrm>
            <a:off x="5994653" y="2636901"/>
            <a:ext cx="756030" cy="1055116"/>
          </a:xfrm>
          <a:custGeom>
            <a:avLst/>
            <a:gdLst/>
            <a:ahLst/>
            <a:cxnLst/>
            <a:rect l="l" t="t" r="r" b="b"/>
            <a:pathLst>
              <a:path w="756030" h="1055116">
                <a:moveTo>
                  <a:pt x="0" y="0"/>
                </a:moveTo>
                <a:lnTo>
                  <a:pt x="756030" y="0"/>
                </a:lnTo>
                <a:lnTo>
                  <a:pt x="756030" y="673481"/>
                </a:lnTo>
                <a:lnTo>
                  <a:pt x="411607" y="673481"/>
                </a:lnTo>
                <a:lnTo>
                  <a:pt x="411607" y="920496"/>
                </a:lnTo>
                <a:lnTo>
                  <a:pt x="445770" y="920496"/>
                </a:lnTo>
                <a:lnTo>
                  <a:pt x="377951" y="1055116"/>
                </a:lnTo>
                <a:lnTo>
                  <a:pt x="310261" y="920496"/>
                </a:lnTo>
                <a:lnTo>
                  <a:pt x="344297" y="920496"/>
                </a:lnTo>
                <a:lnTo>
                  <a:pt x="344297" y="673481"/>
                </a:lnTo>
                <a:lnTo>
                  <a:pt x="0" y="673481"/>
                </a:lnTo>
                <a:lnTo>
                  <a:pt x="0" y="0"/>
                </a:lnTo>
                <a:close/>
              </a:path>
            </a:pathLst>
          </a:custGeom>
          <a:ln w="25400">
            <a:solidFill>
              <a:srgbClr val="403052"/>
            </a:solidFill>
          </a:ln>
        </p:spPr>
        <p:txBody>
          <a:bodyPr wrap="square" lIns="0" tIns="0" rIns="0" bIns="0" rtlCol="0">
            <a:noAutofit/>
          </a:bodyPr>
          <a:lstStyle/>
          <a:p>
            <a:endParaRPr/>
          </a:p>
        </p:txBody>
      </p:sp>
      <p:sp>
        <p:nvSpPr>
          <p:cNvPr id="107" name="object 107"/>
          <p:cNvSpPr/>
          <p:nvPr/>
        </p:nvSpPr>
        <p:spPr>
          <a:xfrm>
            <a:off x="6038088" y="2583179"/>
            <a:ext cx="393191" cy="220979"/>
          </a:xfrm>
          <a:prstGeom prst="rect">
            <a:avLst/>
          </a:prstGeom>
          <a:blipFill>
            <a:blip r:embed="rId71" cstate="print"/>
            <a:stretch>
              <a:fillRect/>
            </a:stretch>
          </a:blipFill>
        </p:spPr>
        <p:txBody>
          <a:bodyPr wrap="square" lIns="0" tIns="0" rIns="0" bIns="0" rtlCol="0">
            <a:noAutofit/>
          </a:bodyPr>
          <a:lstStyle/>
          <a:p>
            <a:endParaRPr/>
          </a:p>
        </p:txBody>
      </p:sp>
      <p:sp>
        <p:nvSpPr>
          <p:cNvPr id="108" name="object 108"/>
          <p:cNvSpPr/>
          <p:nvPr/>
        </p:nvSpPr>
        <p:spPr>
          <a:xfrm>
            <a:off x="6248400" y="2583179"/>
            <a:ext cx="252984" cy="220979"/>
          </a:xfrm>
          <a:prstGeom prst="rect">
            <a:avLst/>
          </a:prstGeom>
          <a:blipFill>
            <a:blip r:embed="rId72" cstate="print"/>
            <a:stretch>
              <a:fillRect/>
            </a:stretch>
          </a:blipFill>
        </p:spPr>
        <p:txBody>
          <a:bodyPr wrap="square" lIns="0" tIns="0" rIns="0" bIns="0" rtlCol="0">
            <a:noAutofit/>
          </a:bodyPr>
          <a:lstStyle/>
          <a:p>
            <a:endParaRPr/>
          </a:p>
        </p:txBody>
      </p:sp>
      <p:sp>
        <p:nvSpPr>
          <p:cNvPr id="109" name="object 109"/>
          <p:cNvSpPr/>
          <p:nvPr/>
        </p:nvSpPr>
        <p:spPr>
          <a:xfrm>
            <a:off x="6318503" y="2583179"/>
            <a:ext cx="225551" cy="220979"/>
          </a:xfrm>
          <a:prstGeom prst="rect">
            <a:avLst/>
          </a:prstGeom>
          <a:blipFill>
            <a:blip r:embed="rId65" cstate="print"/>
            <a:stretch>
              <a:fillRect/>
            </a:stretch>
          </a:blipFill>
        </p:spPr>
        <p:txBody>
          <a:bodyPr wrap="square" lIns="0" tIns="0" rIns="0" bIns="0" rtlCol="0">
            <a:noAutofit/>
          </a:bodyPr>
          <a:lstStyle/>
          <a:p>
            <a:endParaRPr/>
          </a:p>
        </p:txBody>
      </p:sp>
      <p:sp>
        <p:nvSpPr>
          <p:cNvPr id="110" name="object 110"/>
          <p:cNvSpPr/>
          <p:nvPr/>
        </p:nvSpPr>
        <p:spPr>
          <a:xfrm>
            <a:off x="6361176" y="2583179"/>
            <a:ext cx="252983" cy="220979"/>
          </a:xfrm>
          <a:prstGeom prst="rect">
            <a:avLst/>
          </a:prstGeom>
          <a:blipFill>
            <a:blip r:embed="rId72" cstate="print"/>
            <a:stretch>
              <a:fillRect/>
            </a:stretch>
          </a:blipFill>
        </p:spPr>
        <p:txBody>
          <a:bodyPr wrap="square" lIns="0" tIns="0" rIns="0" bIns="0" rtlCol="0">
            <a:noAutofit/>
          </a:bodyPr>
          <a:lstStyle/>
          <a:p>
            <a:endParaRPr/>
          </a:p>
        </p:txBody>
      </p:sp>
      <p:sp>
        <p:nvSpPr>
          <p:cNvPr id="111" name="object 111"/>
          <p:cNvSpPr/>
          <p:nvPr/>
        </p:nvSpPr>
        <p:spPr>
          <a:xfrm>
            <a:off x="6431279" y="2583179"/>
            <a:ext cx="295655" cy="220979"/>
          </a:xfrm>
          <a:prstGeom prst="rect">
            <a:avLst/>
          </a:prstGeom>
          <a:blipFill>
            <a:blip r:embed="rId73" cstate="print"/>
            <a:stretch>
              <a:fillRect/>
            </a:stretch>
          </a:blipFill>
        </p:spPr>
        <p:txBody>
          <a:bodyPr wrap="square" lIns="0" tIns="0" rIns="0" bIns="0" rtlCol="0">
            <a:noAutofit/>
          </a:bodyPr>
          <a:lstStyle/>
          <a:p>
            <a:endParaRPr/>
          </a:p>
        </p:txBody>
      </p:sp>
      <p:sp>
        <p:nvSpPr>
          <p:cNvPr id="112" name="object 112"/>
          <p:cNvSpPr/>
          <p:nvPr/>
        </p:nvSpPr>
        <p:spPr>
          <a:xfrm>
            <a:off x="6202679" y="2712720"/>
            <a:ext cx="358140" cy="220979"/>
          </a:xfrm>
          <a:prstGeom prst="rect">
            <a:avLst/>
          </a:prstGeom>
          <a:blipFill>
            <a:blip r:embed="rId74" cstate="print"/>
            <a:stretch>
              <a:fillRect/>
            </a:stretch>
          </a:blipFill>
        </p:spPr>
        <p:txBody>
          <a:bodyPr wrap="square" lIns="0" tIns="0" rIns="0" bIns="0" rtlCol="0">
            <a:noAutofit/>
          </a:bodyPr>
          <a:lstStyle/>
          <a:p>
            <a:endParaRPr/>
          </a:p>
        </p:txBody>
      </p:sp>
      <p:sp>
        <p:nvSpPr>
          <p:cNvPr id="113" name="object 113"/>
          <p:cNvSpPr/>
          <p:nvPr/>
        </p:nvSpPr>
        <p:spPr>
          <a:xfrm>
            <a:off x="5989320" y="2842260"/>
            <a:ext cx="784859" cy="220979"/>
          </a:xfrm>
          <a:prstGeom prst="rect">
            <a:avLst/>
          </a:prstGeom>
          <a:blipFill>
            <a:blip r:embed="rId75" cstate="print"/>
            <a:stretch>
              <a:fillRect/>
            </a:stretch>
          </a:blipFill>
        </p:spPr>
        <p:txBody>
          <a:bodyPr wrap="square" lIns="0" tIns="0" rIns="0" bIns="0" rtlCol="0">
            <a:noAutofit/>
          </a:bodyPr>
          <a:lstStyle/>
          <a:p>
            <a:endParaRPr/>
          </a:p>
        </p:txBody>
      </p:sp>
      <p:sp>
        <p:nvSpPr>
          <p:cNvPr id="114" name="object 114"/>
          <p:cNvSpPr/>
          <p:nvPr/>
        </p:nvSpPr>
        <p:spPr>
          <a:xfrm>
            <a:off x="5966459" y="2971800"/>
            <a:ext cx="832104" cy="220979"/>
          </a:xfrm>
          <a:prstGeom prst="rect">
            <a:avLst/>
          </a:prstGeom>
          <a:blipFill>
            <a:blip r:embed="rId76" cstate="print"/>
            <a:stretch>
              <a:fillRect/>
            </a:stretch>
          </a:blipFill>
        </p:spPr>
        <p:txBody>
          <a:bodyPr wrap="square" lIns="0" tIns="0" rIns="0" bIns="0" rtlCol="0">
            <a:noAutofit/>
          </a:bodyPr>
          <a:lstStyle/>
          <a:p>
            <a:endParaRPr/>
          </a:p>
        </p:txBody>
      </p:sp>
      <p:sp>
        <p:nvSpPr>
          <p:cNvPr id="115" name="object 115"/>
          <p:cNvSpPr/>
          <p:nvPr/>
        </p:nvSpPr>
        <p:spPr>
          <a:xfrm>
            <a:off x="5992367" y="3101339"/>
            <a:ext cx="780288" cy="220979"/>
          </a:xfrm>
          <a:prstGeom prst="rect">
            <a:avLst/>
          </a:prstGeom>
          <a:blipFill>
            <a:blip r:embed="rId77" cstate="print"/>
            <a:stretch>
              <a:fillRect/>
            </a:stretch>
          </a:blipFill>
        </p:spPr>
        <p:txBody>
          <a:bodyPr wrap="square" lIns="0" tIns="0" rIns="0" bIns="0" rtlCol="0">
            <a:noAutofit/>
          </a:bodyPr>
          <a:lstStyle/>
          <a:p>
            <a:endParaRPr/>
          </a:p>
        </p:txBody>
      </p:sp>
      <p:sp>
        <p:nvSpPr>
          <p:cNvPr id="116" name="object 116"/>
          <p:cNvSpPr txBox="1"/>
          <p:nvPr/>
        </p:nvSpPr>
        <p:spPr>
          <a:xfrm>
            <a:off x="6036309" y="2623565"/>
            <a:ext cx="675640" cy="681990"/>
          </a:xfrm>
          <a:prstGeom prst="rect">
            <a:avLst/>
          </a:prstGeom>
        </p:spPr>
        <p:txBody>
          <a:bodyPr vert="horz" wrap="square" lIns="0" tIns="0" rIns="0" bIns="0" rtlCol="0">
            <a:noAutofit/>
          </a:bodyPr>
          <a:lstStyle/>
          <a:p>
            <a:pPr marR="635" algn="ctr">
              <a:lnSpc>
                <a:spcPct val="100000"/>
              </a:lnSpc>
            </a:pPr>
            <a:r>
              <a:rPr sz="1000" b="1" spc="-15" dirty="0" smtClean="0">
                <a:solidFill>
                  <a:srgbClr val="FFFFFF"/>
                </a:solidFill>
                <a:latin typeface="Arial"/>
                <a:cs typeface="Arial"/>
              </a:rPr>
              <a:t>2000</a:t>
            </a:r>
            <a:r>
              <a:rPr sz="1000" b="1" spc="-5" dirty="0" smtClean="0">
                <a:solidFill>
                  <a:srgbClr val="FFFFFF"/>
                </a:solidFill>
                <a:latin typeface="Arial"/>
                <a:cs typeface="Arial"/>
              </a:rPr>
              <a:t>-0</a:t>
            </a:r>
            <a:r>
              <a:rPr sz="1000" b="1" spc="-10" dirty="0" smtClean="0">
                <a:solidFill>
                  <a:srgbClr val="FFFFFF"/>
                </a:solidFill>
                <a:latin typeface="Arial"/>
                <a:cs typeface="Arial"/>
              </a:rPr>
              <a:t>9:</a:t>
            </a:r>
            <a:endParaRPr sz="1000">
              <a:latin typeface="Arial"/>
              <a:cs typeface="Arial"/>
            </a:endParaRPr>
          </a:p>
          <a:p>
            <a:pPr marR="1905" algn="ctr">
              <a:lnSpc>
                <a:spcPts val="1019"/>
              </a:lnSpc>
            </a:pPr>
            <a:r>
              <a:rPr sz="1000" b="1" spc="-10" dirty="0" smtClean="0">
                <a:solidFill>
                  <a:srgbClr val="FFFF00"/>
                </a:solidFill>
                <a:latin typeface="Arial"/>
                <a:cs typeface="Arial"/>
              </a:rPr>
              <a:t>3.5</a:t>
            </a:r>
            <a:endParaRPr sz="1000">
              <a:latin typeface="Arial"/>
              <a:cs typeface="Arial"/>
            </a:endParaRPr>
          </a:p>
          <a:p>
            <a:pPr marL="12700" marR="12700" indent="-3175" algn="ctr">
              <a:lnSpc>
                <a:spcPts val="1019"/>
              </a:lnSpc>
              <a:spcBef>
                <a:spcPts val="5"/>
              </a:spcBef>
            </a:pPr>
            <a:r>
              <a:rPr sz="1000" b="1" spc="-10" dirty="0" smtClean="0">
                <a:solidFill>
                  <a:srgbClr val="FFFFFF"/>
                </a:solidFill>
                <a:latin typeface="Arial"/>
                <a:cs typeface="Arial"/>
              </a:rPr>
              <a:t>разливов</a:t>
            </a:r>
            <a:r>
              <a:rPr sz="1000" b="1" spc="-5" dirty="0" smtClean="0">
                <a:solidFill>
                  <a:srgbClr val="FFFFFF"/>
                </a:solidFill>
                <a:latin typeface="Arial"/>
                <a:cs typeface="Arial"/>
              </a:rPr>
              <a:t> в</a:t>
            </a:r>
            <a:r>
              <a:rPr sz="1000" b="1" spc="-15" dirty="0" smtClean="0">
                <a:solidFill>
                  <a:srgbClr val="FFFFFF"/>
                </a:solidFill>
                <a:latin typeface="Arial"/>
                <a:cs typeface="Arial"/>
              </a:rPr>
              <a:t> </a:t>
            </a:r>
            <a:r>
              <a:rPr sz="1000" b="1" spc="-10" dirty="0" smtClean="0">
                <a:solidFill>
                  <a:srgbClr val="FFFFFF"/>
                </a:solidFill>
                <a:latin typeface="Arial"/>
                <a:cs typeface="Arial"/>
              </a:rPr>
              <a:t>средн</a:t>
            </a:r>
            <a:r>
              <a:rPr sz="1000" b="1" spc="-15" dirty="0" smtClean="0">
                <a:solidFill>
                  <a:srgbClr val="FFFFFF"/>
                </a:solidFill>
                <a:latin typeface="Arial"/>
                <a:cs typeface="Arial"/>
              </a:rPr>
              <a:t>е</a:t>
            </a:r>
            <a:r>
              <a:rPr sz="1000" b="1" spc="-10" dirty="0" smtClean="0">
                <a:solidFill>
                  <a:srgbClr val="FFFFFF"/>
                </a:solidFill>
                <a:latin typeface="Arial"/>
                <a:cs typeface="Arial"/>
              </a:rPr>
              <a:t>м</a:t>
            </a:r>
            <a:r>
              <a:rPr sz="1000" b="1" spc="-5" dirty="0" smtClean="0">
                <a:solidFill>
                  <a:srgbClr val="FFFFFF"/>
                </a:solidFill>
                <a:latin typeface="Arial"/>
                <a:cs typeface="Arial"/>
              </a:rPr>
              <a:t> е</a:t>
            </a:r>
            <a:r>
              <a:rPr sz="1000" b="1" spc="0" dirty="0" smtClean="0">
                <a:solidFill>
                  <a:srgbClr val="FFFFFF"/>
                </a:solidFill>
                <a:latin typeface="Arial"/>
                <a:cs typeface="Arial"/>
              </a:rPr>
              <a:t>ж</a:t>
            </a:r>
            <a:r>
              <a:rPr sz="1000" b="1" spc="-5" dirty="0" smtClean="0">
                <a:solidFill>
                  <a:srgbClr val="FFFFFF"/>
                </a:solidFill>
                <a:latin typeface="Arial"/>
                <a:cs typeface="Arial"/>
              </a:rPr>
              <a:t>его</a:t>
            </a:r>
            <a:r>
              <a:rPr sz="1000" b="1" spc="-10" dirty="0" smtClean="0">
                <a:solidFill>
                  <a:srgbClr val="FFFFFF"/>
                </a:solidFill>
                <a:latin typeface="Arial"/>
                <a:cs typeface="Arial"/>
              </a:rPr>
              <a:t>дно</a:t>
            </a:r>
            <a:endParaRPr sz="1000">
              <a:latin typeface="Arial"/>
              <a:cs typeface="Arial"/>
            </a:endParaRPr>
          </a:p>
        </p:txBody>
      </p:sp>
      <p:sp>
        <p:nvSpPr>
          <p:cNvPr id="117" name="object 117"/>
          <p:cNvSpPr/>
          <p:nvPr/>
        </p:nvSpPr>
        <p:spPr>
          <a:xfrm>
            <a:off x="6992239" y="2942970"/>
            <a:ext cx="445769" cy="1055115"/>
          </a:xfrm>
          <a:custGeom>
            <a:avLst/>
            <a:gdLst/>
            <a:ahLst/>
            <a:cxnLst/>
            <a:rect l="l" t="t" r="r" b="b"/>
            <a:pathLst>
              <a:path w="445769" h="1055115">
                <a:moveTo>
                  <a:pt x="445769" y="920495"/>
                </a:moveTo>
                <a:lnTo>
                  <a:pt x="310260" y="920495"/>
                </a:lnTo>
                <a:lnTo>
                  <a:pt x="377951" y="1055115"/>
                </a:lnTo>
                <a:lnTo>
                  <a:pt x="445769" y="920495"/>
                </a:lnTo>
                <a:close/>
              </a:path>
              <a:path w="445769" h="1055115">
                <a:moveTo>
                  <a:pt x="411606" y="673480"/>
                </a:moveTo>
                <a:lnTo>
                  <a:pt x="344296" y="673480"/>
                </a:lnTo>
                <a:lnTo>
                  <a:pt x="344296" y="920495"/>
                </a:lnTo>
                <a:lnTo>
                  <a:pt x="411606" y="920495"/>
                </a:lnTo>
                <a:lnTo>
                  <a:pt x="411606" y="673480"/>
                </a:lnTo>
                <a:close/>
              </a:path>
              <a:path w="445769" h="1055115">
                <a:moveTo>
                  <a:pt x="756030" y="0"/>
                </a:moveTo>
                <a:lnTo>
                  <a:pt x="0" y="0"/>
                </a:lnTo>
                <a:lnTo>
                  <a:pt x="0" y="673480"/>
                </a:lnTo>
                <a:lnTo>
                  <a:pt x="756030" y="673480"/>
                </a:lnTo>
                <a:lnTo>
                  <a:pt x="756030" y="0"/>
                </a:lnTo>
                <a:close/>
              </a:path>
            </a:pathLst>
          </a:custGeom>
          <a:solidFill>
            <a:srgbClr val="5F497A"/>
          </a:solidFill>
        </p:spPr>
        <p:txBody>
          <a:bodyPr wrap="square" lIns="0" tIns="0" rIns="0" bIns="0" rtlCol="0">
            <a:noAutofit/>
          </a:bodyPr>
          <a:lstStyle/>
          <a:p>
            <a:endParaRPr/>
          </a:p>
        </p:txBody>
      </p:sp>
      <p:sp>
        <p:nvSpPr>
          <p:cNvPr id="118" name="object 118"/>
          <p:cNvSpPr/>
          <p:nvPr/>
        </p:nvSpPr>
        <p:spPr>
          <a:xfrm>
            <a:off x="6992239" y="2942970"/>
            <a:ext cx="756030" cy="1055115"/>
          </a:xfrm>
          <a:custGeom>
            <a:avLst/>
            <a:gdLst/>
            <a:ahLst/>
            <a:cxnLst/>
            <a:rect l="l" t="t" r="r" b="b"/>
            <a:pathLst>
              <a:path w="756030" h="1055115">
                <a:moveTo>
                  <a:pt x="0" y="0"/>
                </a:moveTo>
                <a:lnTo>
                  <a:pt x="756030" y="0"/>
                </a:lnTo>
                <a:lnTo>
                  <a:pt x="756030" y="673480"/>
                </a:lnTo>
                <a:lnTo>
                  <a:pt x="411606" y="673480"/>
                </a:lnTo>
                <a:lnTo>
                  <a:pt x="411606" y="920495"/>
                </a:lnTo>
                <a:lnTo>
                  <a:pt x="445769" y="920495"/>
                </a:lnTo>
                <a:lnTo>
                  <a:pt x="377951" y="1055115"/>
                </a:lnTo>
                <a:lnTo>
                  <a:pt x="310260" y="920495"/>
                </a:lnTo>
                <a:lnTo>
                  <a:pt x="344296" y="920495"/>
                </a:lnTo>
                <a:lnTo>
                  <a:pt x="344296" y="673480"/>
                </a:lnTo>
                <a:lnTo>
                  <a:pt x="0" y="673480"/>
                </a:lnTo>
                <a:lnTo>
                  <a:pt x="0" y="0"/>
                </a:lnTo>
                <a:close/>
              </a:path>
            </a:pathLst>
          </a:custGeom>
          <a:ln w="25400">
            <a:solidFill>
              <a:srgbClr val="403052"/>
            </a:solidFill>
          </a:ln>
        </p:spPr>
        <p:txBody>
          <a:bodyPr wrap="square" lIns="0" tIns="0" rIns="0" bIns="0" rtlCol="0">
            <a:noAutofit/>
          </a:bodyPr>
          <a:lstStyle/>
          <a:p>
            <a:endParaRPr/>
          </a:p>
        </p:txBody>
      </p:sp>
      <p:sp>
        <p:nvSpPr>
          <p:cNvPr id="119" name="object 119"/>
          <p:cNvSpPr/>
          <p:nvPr/>
        </p:nvSpPr>
        <p:spPr>
          <a:xfrm>
            <a:off x="7036307" y="2889504"/>
            <a:ext cx="393192" cy="220979"/>
          </a:xfrm>
          <a:prstGeom prst="rect">
            <a:avLst/>
          </a:prstGeom>
          <a:blipFill>
            <a:blip r:embed="rId78" cstate="print"/>
            <a:stretch>
              <a:fillRect/>
            </a:stretch>
          </a:blipFill>
        </p:spPr>
        <p:txBody>
          <a:bodyPr wrap="square" lIns="0" tIns="0" rIns="0" bIns="0" rtlCol="0">
            <a:noAutofit/>
          </a:bodyPr>
          <a:lstStyle/>
          <a:p>
            <a:endParaRPr/>
          </a:p>
        </p:txBody>
      </p:sp>
      <p:sp>
        <p:nvSpPr>
          <p:cNvPr id="120" name="object 120"/>
          <p:cNvSpPr/>
          <p:nvPr/>
        </p:nvSpPr>
        <p:spPr>
          <a:xfrm>
            <a:off x="7246619" y="2889504"/>
            <a:ext cx="252983" cy="220979"/>
          </a:xfrm>
          <a:prstGeom prst="rect">
            <a:avLst/>
          </a:prstGeom>
          <a:blipFill>
            <a:blip r:embed="rId79" cstate="print"/>
            <a:stretch>
              <a:fillRect/>
            </a:stretch>
          </a:blipFill>
        </p:spPr>
        <p:txBody>
          <a:bodyPr wrap="square" lIns="0" tIns="0" rIns="0" bIns="0" rtlCol="0">
            <a:noAutofit/>
          </a:bodyPr>
          <a:lstStyle/>
          <a:p>
            <a:endParaRPr/>
          </a:p>
        </p:txBody>
      </p:sp>
      <p:sp>
        <p:nvSpPr>
          <p:cNvPr id="121" name="object 121"/>
          <p:cNvSpPr/>
          <p:nvPr/>
        </p:nvSpPr>
        <p:spPr>
          <a:xfrm>
            <a:off x="7316723" y="2889504"/>
            <a:ext cx="225551" cy="220979"/>
          </a:xfrm>
          <a:prstGeom prst="rect">
            <a:avLst/>
          </a:prstGeom>
          <a:blipFill>
            <a:blip r:embed="rId80" cstate="print"/>
            <a:stretch>
              <a:fillRect/>
            </a:stretch>
          </a:blipFill>
        </p:spPr>
        <p:txBody>
          <a:bodyPr wrap="square" lIns="0" tIns="0" rIns="0" bIns="0" rtlCol="0">
            <a:noAutofit/>
          </a:bodyPr>
          <a:lstStyle/>
          <a:p>
            <a:endParaRPr/>
          </a:p>
        </p:txBody>
      </p:sp>
      <p:sp>
        <p:nvSpPr>
          <p:cNvPr id="122" name="object 122"/>
          <p:cNvSpPr/>
          <p:nvPr/>
        </p:nvSpPr>
        <p:spPr>
          <a:xfrm>
            <a:off x="7359395" y="2889504"/>
            <a:ext cx="323088" cy="220979"/>
          </a:xfrm>
          <a:prstGeom prst="rect">
            <a:avLst/>
          </a:prstGeom>
          <a:blipFill>
            <a:blip r:embed="rId81" cstate="print"/>
            <a:stretch>
              <a:fillRect/>
            </a:stretch>
          </a:blipFill>
        </p:spPr>
        <p:txBody>
          <a:bodyPr wrap="square" lIns="0" tIns="0" rIns="0" bIns="0" rtlCol="0">
            <a:noAutofit/>
          </a:bodyPr>
          <a:lstStyle/>
          <a:p>
            <a:endParaRPr/>
          </a:p>
        </p:txBody>
      </p:sp>
      <p:sp>
        <p:nvSpPr>
          <p:cNvPr id="123" name="object 123"/>
          <p:cNvSpPr/>
          <p:nvPr/>
        </p:nvSpPr>
        <p:spPr>
          <a:xfrm>
            <a:off x="7499604" y="2889504"/>
            <a:ext cx="225551" cy="220979"/>
          </a:xfrm>
          <a:prstGeom prst="rect">
            <a:avLst/>
          </a:prstGeom>
          <a:blipFill>
            <a:blip r:embed="rId82" cstate="print"/>
            <a:stretch>
              <a:fillRect/>
            </a:stretch>
          </a:blipFill>
        </p:spPr>
        <p:txBody>
          <a:bodyPr wrap="square" lIns="0" tIns="0" rIns="0" bIns="0" rtlCol="0">
            <a:noAutofit/>
          </a:bodyPr>
          <a:lstStyle/>
          <a:p>
            <a:endParaRPr/>
          </a:p>
        </p:txBody>
      </p:sp>
      <p:sp>
        <p:nvSpPr>
          <p:cNvPr id="124" name="object 124"/>
          <p:cNvSpPr/>
          <p:nvPr/>
        </p:nvSpPr>
        <p:spPr>
          <a:xfrm>
            <a:off x="7200900" y="3019044"/>
            <a:ext cx="358140" cy="220979"/>
          </a:xfrm>
          <a:prstGeom prst="rect">
            <a:avLst/>
          </a:prstGeom>
          <a:blipFill>
            <a:blip r:embed="rId83" cstate="print"/>
            <a:stretch>
              <a:fillRect/>
            </a:stretch>
          </a:blipFill>
        </p:spPr>
        <p:txBody>
          <a:bodyPr wrap="square" lIns="0" tIns="0" rIns="0" bIns="0" rtlCol="0">
            <a:noAutofit/>
          </a:bodyPr>
          <a:lstStyle/>
          <a:p>
            <a:endParaRPr/>
          </a:p>
        </p:txBody>
      </p:sp>
      <p:sp>
        <p:nvSpPr>
          <p:cNvPr id="125" name="object 125"/>
          <p:cNvSpPr/>
          <p:nvPr/>
        </p:nvSpPr>
        <p:spPr>
          <a:xfrm>
            <a:off x="6987540" y="3148583"/>
            <a:ext cx="784859" cy="220979"/>
          </a:xfrm>
          <a:prstGeom prst="rect">
            <a:avLst/>
          </a:prstGeom>
          <a:blipFill>
            <a:blip r:embed="rId84" cstate="print"/>
            <a:stretch>
              <a:fillRect/>
            </a:stretch>
          </a:blipFill>
        </p:spPr>
        <p:txBody>
          <a:bodyPr wrap="square" lIns="0" tIns="0" rIns="0" bIns="0" rtlCol="0">
            <a:noAutofit/>
          </a:bodyPr>
          <a:lstStyle/>
          <a:p>
            <a:endParaRPr/>
          </a:p>
        </p:txBody>
      </p:sp>
      <p:sp>
        <p:nvSpPr>
          <p:cNvPr id="126" name="object 126"/>
          <p:cNvSpPr/>
          <p:nvPr/>
        </p:nvSpPr>
        <p:spPr>
          <a:xfrm>
            <a:off x="6964680" y="3278123"/>
            <a:ext cx="832103" cy="220979"/>
          </a:xfrm>
          <a:prstGeom prst="rect">
            <a:avLst/>
          </a:prstGeom>
          <a:blipFill>
            <a:blip r:embed="rId85" cstate="print"/>
            <a:stretch>
              <a:fillRect/>
            </a:stretch>
          </a:blipFill>
        </p:spPr>
        <p:txBody>
          <a:bodyPr wrap="square" lIns="0" tIns="0" rIns="0" bIns="0" rtlCol="0">
            <a:noAutofit/>
          </a:bodyPr>
          <a:lstStyle/>
          <a:p>
            <a:endParaRPr/>
          </a:p>
        </p:txBody>
      </p:sp>
      <p:sp>
        <p:nvSpPr>
          <p:cNvPr id="127" name="object 127"/>
          <p:cNvSpPr/>
          <p:nvPr/>
        </p:nvSpPr>
        <p:spPr>
          <a:xfrm>
            <a:off x="6990588" y="3407664"/>
            <a:ext cx="780288" cy="220980"/>
          </a:xfrm>
          <a:prstGeom prst="rect">
            <a:avLst/>
          </a:prstGeom>
          <a:blipFill>
            <a:blip r:embed="rId86" cstate="print"/>
            <a:stretch>
              <a:fillRect/>
            </a:stretch>
          </a:blipFill>
        </p:spPr>
        <p:txBody>
          <a:bodyPr wrap="square" lIns="0" tIns="0" rIns="0" bIns="0" rtlCol="0">
            <a:noAutofit/>
          </a:bodyPr>
          <a:lstStyle/>
          <a:p>
            <a:endParaRPr/>
          </a:p>
        </p:txBody>
      </p:sp>
      <p:sp>
        <p:nvSpPr>
          <p:cNvPr id="128" name="object 128"/>
          <p:cNvSpPr txBox="1"/>
          <p:nvPr/>
        </p:nvSpPr>
        <p:spPr>
          <a:xfrm>
            <a:off x="7034276" y="2929509"/>
            <a:ext cx="675640" cy="682625"/>
          </a:xfrm>
          <a:prstGeom prst="rect">
            <a:avLst/>
          </a:prstGeom>
        </p:spPr>
        <p:txBody>
          <a:bodyPr vert="horz" wrap="square" lIns="0" tIns="0" rIns="0" bIns="0" rtlCol="0">
            <a:noAutofit/>
          </a:bodyPr>
          <a:lstStyle/>
          <a:p>
            <a:pPr marR="635" algn="ctr">
              <a:lnSpc>
                <a:spcPct val="100000"/>
              </a:lnSpc>
            </a:pPr>
            <a:r>
              <a:rPr sz="1000" b="1" spc="-15" dirty="0" smtClean="0">
                <a:solidFill>
                  <a:srgbClr val="FFFFFF"/>
                </a:solidFill>
                <a:latin typeface="Arial"/>
                <a:cs typeface="Arial"/>
              </a:rPr>
              <a:t>2010</a:t>
            </a:r>
            <a:r>
              <a:rPr sz="1000" b="1" spc="-5" dirty="0" smtClean="0">
                <a:solidFill>
                  <a:srgbClr val="FFFFFF"/>
                </a:solidFill>
                <a:latin typeface="Arial"/>
                <a:cs typeface="Arial"/>
              </a:rPr>
              <a:t>-</a:t>
            </a:r>
            <a:r>
              <a:rPr sz="1000" b="1" spc="-15" dirty="0" smtClean="0">
                <a:solidFill>
                  <a:srgbClr val="FFFFFF"/>
                </a:solidFill>
                <a:latin typeface="Arial"/>
                <a:cs typeface="Arial"/>
              </a:rPr>
              <a:t>13</a:t>
            </a:r>
            <a:r>
              <a:rPr sz="1000" b="1" spc="-5" dirty="0" smtClean="0">
                <a:solidFill>
                  <a:srgbClr val="FFFFFF"/>
                </a:solidFill>
                <a:latin typeface="Arial"/>
                <a:cs typeface="Arial"/>
              </a:rPr>
              <a:t>:</a:t>
            </a:r>
            <a:endParaRPr sz="1000">
              <a:latin typeface="Arial"/>
              <a:cs typeface="Arial"/>
            </a:endParaRPr>
          </a:p>
          <a:p>
            <a:pPr marR="1905" algn="ctr">
              <a:lnSpc>
                <a:spcPts val="1019"/>
              </a:lnSpc>
            </a:pPr>
            <a:r>
              <a:rPr sz="1000" b="1" spc="-10" dirty="0" smtClean="0">
                <a:solidFill>
                  <a:srgbClr val="FFFF00"/>
                </a:solidFill>
                <a:latin typeface="Arial"/>
                <a:cs typeface="Arial"/>
              </a:rPr>
              <a:t>2.0</a:t>
            </a:r>
            <a:endParaRPr sz="1000">
              <a:latin typeface="Arial"/>
              <a:cs typeface="Arial"/>
            </a:endParaRPr>
          </a:p>
          <a:p>
            <a:pPr marL="12700" marR="12700" indent="-3175" algn="ctr">
              <a:lnSpc>
                <a:spcPts val="1019"/>
              </a:lnSpc>
              <a:spcBef>
                <a:spcPts val="5"/>
              </a:spcBef>
            </a:pPr>
            <a:r>
              <a:rPr sz="1000" b="1" spc="-10" dirty="0" smtClean="0">
                <a:solidFill>
                  <a:srgbClr val="FFFFFF"/>
                </a:solidFill>
                <a:latin typeface="Arial"/>
                <a:cs typeface="Arial"/>
              </a:rPr>
              <a:t>разливов</a:t>
            </a:r>
            <a:r>
              <a:rPr sz="1000" b="1" spc="-5" dirty="0" smtClean="0">
                <a:solidFill>
                  <a:srgbClr val="FFFFFF"/>
                </a:solidFill>
                <a:latin typeface="Arial"/>
                <a:cs typeface="Arial"/>
              </a:rPr>
              <a:t> в</a:t>
            </a:r>
            <a:r>
              <a:rPr sz="1000" b="1" spc="-15" dirty="0" smtClean="0">
                <a:solidFill>
                  <a:srgbClr val="FFFFFF"/>
                </a:solidFill>
                <a:latin typeface="Arial"/>
                <a:cs typeface="Arial"/>
              </a:rPr>
              <a:t> </a:t>
            </a:r>
            <a:r>
              <a:rPr sz="1000" b="1" spc="-10" dirty="0" smtClean="0">
                <a:solidFill>
                  <a:srgbClr val="FFFFFF"/>
                </a:solidFill>
                <a:latin typeface="Arial"/>
                <a:cs typeface="Arial"/>
              </a:rPr>
              <a:t>средн</a:t>
            </a:r>
            <a:r>
              <a:rPr sz="1000" b="1" spc="-15" dirty="0" smtClean="0">
                <a:solidFill>
                  <a:srgbClr val="FFFFFF"/>
                </a:solidFill>
                <a:latin typeface="Arial"/>
                <a:cs typeface="Arial"/>
              </a:rPr>
              <a:t>е</a:t>
            </a:r>
            <a:r>
              <a:rPr sz="1000" b="1" spc="-10" dirty="0" smtClean="0">
                <a:solidFill>
                  <a:srgbClr val="FFFFFF"/>
                </a:solidFill>
                <a:latin typeface="Arial"/>
                <a:cs typeface="Arial"/>
              </a:rPr>
              <a:t>м</a:t>
            </a:r>
            <a:r>
              <a:rPr sz="1000" b="1" spc="-5" dirty="0" smtClean="0">
                <a:solidFill>
                  <a:srgbClr val="FFFFFF"/>
                </a:solidFill>
                <a:latin typeface="Arial"/>
                <a:cs typeface="Arial"/>
              </a:rPr>
              <a:t> е</a:t>
            </a:r>
            <a:r>
              <a:rPr sz="1000" b="1" spc="0" dirty="0" smtClean="0">
                <a:solidFill>
                  <a:srgbClr val="FFFFFF"/>
                </a:solidFill>
                <a:latin typeface="Arial"/>
                <a:cs typeface="Arial"/>
              </a:rPr>
              <a:t>ж</a:t>
            </a:r>
            <a:r>
              <a:rPr sz="1000" b="1" spc="-5" dirty="0" smtClean="0">
                <a:solidFill>
                  <a:srgbClr val="FFFFFF"/>
                </a:solidFill>
                <a:latin typeface="Arial"/>
                <a:cs typeface="Arial"/>
              </a:rPr>
              <a:t>его</a:t>
            </a:r>
            <a:r>
              <a:rPr sz="1000" b="1" spc="-10" dirty="0" smtClean="0">
                <a:solidFill>
                  <a:srgbClr val="FFFFFF"/>
                </a:solidFill>
                <a:latin typeface="Arial"/>
                <a:cs typeface="Arial"/>
              </a:rPr>
              <a:t>дно</a:t>
            </a:r>
            <a:endParaRPr sz="1000">
              <a:latin typeface="Arial"/>
              <a:cs typeface="Arial"/>
            </a:endParaRPr>
          </a:p>
        </p:txBody>
      </p:sp>
      <p:sp>
        <p:nvSpPr>
          <p:cNvPr id="129" name="object 129"/>
          <p:cNvSpPr/>
          <p:nvPr/>
        </p:nvSpPr>
        <p:spPr>
          <a:xfrm>
            <a:off x="3447288" y="940308"/>
            <a:ext cx="4139184" cy="530351"/>
          </a:xfrm>
          <a:prstGeom prst="rect">
            <a:avLst/>
          </a:prstGeom>
          <a:blipFill>
            <a:blip r:embed="rId87" cstate="print"/>
            <a:stretch>
              <a:fillRect/>
            </a:stretch>
          </a:blipFill>
        </p:spPr>
        <p:txBody>
          <a:bodyPr wrap="square" lIns="0" tIns="0" rIns="0" bIns="0" rtlCol="0">
            <a:noAutofit/>
          </a:bodyPr>
          <a:lstStyle/>
          <a:p>
            <a:endParaRPr/>
          </a:p>
        </p:txBody>
      </p:sp>
      <p:sp>
        <p:nvSpPr>
          <p:cNvPr id="130" name="object 130"/>
          <p:cNvSpPr/>
          <p:nvPr/>
        </p:nvSpPr>
        <p:spPr>
          <a:xfrm>
            <a:off x="3393947" y="883919"/>
            <a:ext cx="4293108" cy="565403"/>
          </a:xfrm>
          <a:prstGeom prst="rect">
            <a:avLst/>
          </a:prstGeom>
          <a:blipFill>
            <a:blip r:embed="rId88" cstate="print"/>
            <a:stretch>
              <a:fillRect/>
            </a:stretch>
          </a:blipFill>
        </p:spPr>
        <p:txBody>
          <a:bodyPr wrap="square" lIns="0" tIns="0" rIns="0" bIns="0" rtlCol="0">
            <a:noAutofit/>
          </a:bodyPr>
          <a:lstStyle/>
          <a:p>
            <a:endParaRPr/>
          </a:p>
        </p:txBody>
      </p:sp>
      <p:sp>
        <p:nvSpPr>
          <p:cNvPr id="131" name="object 131"/>
          <p:cNvSpPr/>
          <p:nvPr/>
        </p:nvSpPr>
        <p:spPr>
          <a:xfrm>
            <a:off x="3474339" y="966368"/>
            <a:ext cx="4032503" cy="424154"/>
          </a:xfrm>
          <a:custGeom>
            <a:avLst/>
            <a:gdLst/>
            <a:ahLst/>
            <a:cxnLst/>
            <a:rect l="l" t="t" r="r" b="b"/>
            <a:pathLst>
              <a:path w="4032504" h="424154">
                <a:moveTo>
                  <a:pt x="0" y="424154"/>
                </a:moveTo>
                <a:lnTo>
                  <a:pt x="4032503" y="424154"/>
                </a:lnTo>
                <a:lnTo>
                  <a:pt x="4032503" y="0"/>
                </a:lnTo>
                <a:lnTo>
                  <a:pt x="0" y="0"/>
                </a:lnTo>
                <a:lnTo>
                  <a:pt x="0" y="424154"/>
                </a:lnTo>
                <a:close/>
              </a:path>
            </a:pathLst>
          </a:custGeom>
          <a:solidFill>
            <a:srgbClr val="FBDBC0"/>
          </a:solidFill>
        </p:spPr>
        <p:txBody>
          <a:bodyPr wrap="square" lIns="0" tIns="0" rIns="0" bIns="0" rtlCol="0">
            <a:noAutofit/>
          </a:bodyPr>
          <a:lstStyle/>
          <a:p>
            <a:endParaRPr/>
          </a:p>
        </p:txBody>
      </p:sp>
      <p:sp>
        <p:nvSpPr>
          <p:cNvPr id="132" name="object 132"/>
          <p:cNvSpPr txBox="1"/>
          <p:nvPr/>
        </p:nvSpPr>
        <p:spPr>
          <a:xfrm>
            <a:off x="3515614" y="957579"/>
            <a:ext cx="3950335" cy="416559"/>
          </a:xfrm>
          <a:prstGeom prst="rect">
            <a:avLst/>
          </a:prstGeom>
        </p:spPr>
        <p:txBody>
          <a:bodyPr vert="horz" wrap="square" lIns="0" tIns="0" rIns="0" bIns="0" rtlCol="0">
            <a:noAutofit/>
          </a:bodyPr>
          <a:lstStyle/>
          <a:p>
            <a:pPr algn="ctr">
              <a:lnSpc>
                <a:spcPct val="100000"/>
              </a:lnSpc>
            </a:pPr>
            <a:r>
              <a:rPr sz="1400" b="1" spc="-5" dirty="0" smtClean="0">
                <a:latin typeface="Arial"/>
                <a:cs typeface="Arial"/>
              </a:rPr>
              <a:t>К</a:t>
            </a:r>
            <a:r>
              <a:rPr sz="1400" b="1" spc="-40" dirty="0" smtClean="0">
                <a:latin typeface="Arial"/>
                <a:cs typeface="Arial"/>
              </a:rPr>
              <a:t>О</a:t>
            </a:r>
            <a:r>
              <a:rPr sz="1400" b="1" spc="0" dirty="0" smtClean="0">
                <a:latin typeface="Arial"/>
                <a:cs typeface="Arial"/>
              </a:rPr>
              <a:t>ЛИ</a:t>
            </a:r>
            <a:r>
              <a:rPr sz="1400" b="1" spc="-10" dirty="0" smtClean="0">
                <a:latin typeface="Arial"/>
                <a:cs typeface="Arial"/>
              </a:rPr>
              <a:t>Ч</a:t>
            </a:r>
            <a:r>
              <a:rPr sz="1400" b="1" spc="0" dirty="0" smtClean="0">
                <a:latin typeface="Arial"/>
                <a:cs typeface="Arial"/>
              </a:rPr>
              <a:t>Е</a:t>
            </a:r>
            <a:r>
              <a:rPr sz="1400" b="1" spc="-45" dirty="0" smtClean="0">
                <a:latin typeface="Arial"/>
                <a:cs typeface="Arial"/>
              </a:rPr>
              <a:t>С</a:t>
            </a:r>
            <a:r>
              <a:rPr sz="1400" b="1" spc="-10" dirty="0" smtClean="0">
                <a:latin typeface="Arial"/>
                <a:cs typeface="Arial"/>
              </a:rPr>
              <a:t>Т</a:t>
            </a:r>
            <a:r>
              <a:rPr sz="1400" b="1" spc="-45" dirty="0" smtClean="0">
                <a:latin typeface="Arial"/>
                <a:cs typeface="Arial"/>
              </a:rPr>
              <a:t>В</a:t>
            </a:r>
            <a:r>
              <a:rPr sz="1400" b="1" spc="0" dirty="0" smtClean="0">
                <a:latin typeface="Arial"/>
                <a:cs typeface="Arial"/>
              </a:rPr>
              <a:t>О</a:t>
            </a:r>
            <a:r>
              <a:rPr sz="1400" b="1" spc="-10" dirty="0" smtClean="0">
                <a:latin typeface="Arial"/>
                <a:cs typeface="Arial"/>
              </a:rPr>
              <a:t> </a:t>
            </a:r>
            <a:r>
              <a:rPr sz="1400" b="1" spc="-5" dirty="0" smtClean="0">
                <a:latin typeface="Arial"/>
                <a:cs typeface="Arial"/>
              </a:rPr>
              <a:t>К</a:t>
            </a:r>
            <a:r>
              <a:rPr sz="1400" b="1" spc="-25" dirty="0" smtClean="0">
                <a:latin typeface="Arial"/>
                <a:cs typeface="Arial"/>
              </a:rPr>
              <a:t>Р</a:t>
            </a:r>
            <a:r>
              <a:rPr sz="1400" b="1" spc="0" dirty="0" smtClean="0">
                <a:latin typeface="Arial"/>
                <a:cs typeface="Arial"/>
              </a:rPr>
              <a:t>УП</a:t>
            </a:r>
            <a:r>
              <a:rPr sz="1400" b="1" spc="-5" dirty="0" smtClean="0">
                <a:latin typeface="Arial"/>
                <a:cs typeface="Arial"/>
              </a:rPr>
              <a:t>Н</a:t>
            </a:r>
            <a:r>
              <a:rPr sz="1400" b="1" spc="0" dirty="0" smtClean="0">
                <a:latin typeface="Arial"/>
                <a:cs typeface="Arial"/>
              </a:rPr>
              <a:t>ЫХ</a:t>
            </a:r>
            <a:r>
              <a:rPr sz="1400" b="1" spc="5" dirty="0" smtClean="0">
                <a:latin typeface="Arial"/>
                <a:cs typeface="Arial"/>
              </a:rPr>
              <a:t> </a:t>
            </a:r>
            <a:r>
              <a:rPr sz="1400" b="1" spc="-125" dirty="0" smtClean="0">
                <a:latin typeface="Arial"/>
                <a:cs typeface="Arial"/>
              </a:rPr>
              <a:t>Р</a:t>
            </a:r>
            <a:r>
              <a:rPr sz="1400" b="1" spc="-45" dirty="0" smtClean="0">
                <a:latin typeface="Arial"/>
                <a:cs typeface="Arial"/>
              </a:rPr>
              <a:t>А</a:t>
            </a:r>
            <a:r>
              <a:rPr sz="1400" b="1" spc="-40" dirty="0" smtClean="0">
                <a:latin typeface="Arial"/>
                <a:cs typeface="Arial"/>
              </a:rPr>
              <a:t>З</a:t>
            </a:r>
            <a:r>
              <a:rPr sz="1400" b="1" spc="0" dirty="0" smtClean="0">
                <a:latin typeface="Arial"/>
                <a:cs typeface="Arial"/>
              </a:rPr>
              <a:t>Л</a:t>
            </a:r>
            <a:r>
              <a:rPr sz="1400" b="1" spc="5" dirty="0" smtClean="0">
                <a:latin typeface="Arial"/>
                <a:cs typeface="Arial"/>
              </a:rPr>
              <a:t>И</a:t>
            </a:r>
            <a:r>
              <a:rPr sz="1400" b="1" spc="-45" dirty="0" smtClean="0">
                <a:latin typeface="Arial"/>
                <a:cs typeface="Arial"/>
              </a:rPr>
              <a:t>В</a:t>
            </a:r>
            <a:r>
              <a:rPr sz="1400" b="1" spc="0" dirty="0" smtClean="0">
                <a:latin typeface="Arial"/>
                <a:cs typeface="Arial"/>
              </a:rPr>
              <a:t>ОВ</a:t>
            </a:r>
            <a:r>
              <a:rPr sz="1400" b="1" spc="40" dirty="0" smtClean="0">
                <a:latin typeface="Arial"/>
                <a:cs typeface="Arial"/>
              </a:rPr>
              <a:t> </a:t>
            </a:r>
            <a:r>
              <a:rPr sz="1400" b="1" spc="0" dirty="0" smtClean="0">
                <a:latin typeface="Arial"/>
                <a:cs typeface="Arial"/>
              </a:rPr>
              <a:t>(&gt;7</a:t>
            </a:r>
            <a:r>
              <a:rPr sz="1400" b="1" spc="-5" dirty="0" smtClean="0">
                <a:latin typeface="Arial"/>
                <a:cs typeface="Arial"/>
              </a:rPr>
              <a:t>0</a:t>
            </a:r>
            <a:r>
              <a:rPr sz="1400" b="1" spc="0" dirty="0" smtClean="0">
                <a:latin typeface="Arial"/>
                <a:cs typeface="Arial"/>
              </a:rPr>
              <a:t>0</a:t>
            </a:r>
            <a:r>
              <a:rPr sz="1400" b="1" spc="-30" dirty="0" smtClean="0">
                <a:latin typeface="Arial"/>
                <a:cs typeface="Arial"/>
              </a:rPr>
              <a:t> </a:t>
            </a:r>
            <a:r>
              <a:rPr sz="1400" b="1" spc="-10" dirty="0" smtClean="0">
                <a:latin typeface="Arial"/>
                <a:cs typeface="Arial"/>
              </a:rPr>
              <a:t>Т</a:t>
            </a:r>
            <a:r>
              <a:rPr sz="1400" b="1" spc="0" dirty="0" smtClean="0">
                <a:latin typeface="Arial"/>
                <a:cs typeface="Arial"/>
              </a:rPr>
              <a:t>)</a:t>
            </a:r>
            <a:endParaRPr sz="1400">
              <a:latin typeface="Arial"/>
              <a:cs typeface="Arial"/>
            </a:endParaRPr>
          </a:p>
          <a:p>
            <a:pPr marL="635" algn="ctr">
              <a:lnSpc>
                <a:spcPts val="1510"/>
              </a:lnSpc>
            </a:pPr>
            <a:r>
              <a:rPr sz="1400" b="1" dirty="0" smtClean="0">
                <a:latin typeface="Arial"/>
                <a:cs typeface="Arial"/>
              </a:rPr>
              <a:t>С</a:t>
            </a:r>
            <a:r>
              <a:rPr sz="1400" b="1" spc="-15" dirty="0" smtClean="0">
                <a:latin typeface="Arial"/>
                <a:cs typeface="Arial"/>
              </a:rPr>
              <a:t> </a:t>
            </a:r>
            <a:r>
              <a:rPr sz="1400" b="1" spc="-5" dirty="0" smtClean="0">
                <a:latin typeface="Arial"/>
                <a:cs typeface="Arial"/>
              </a:rPr>
              <a:t>197</a:t>
            </a:r>
            <a:r>
              <a:rPr sz="1400" b="1" spc="0" dirty="0" smtClean="0">
                <a:latin typeface="Arial"/>
                <a:cs typeface="Arial"/>
              </a:rPr>
              <a:t>0</a:t>
            </a:r>
            <a:r>
              <a:rPr sz="1400" b="1" spc="-35" dirty="0" smtClean="0">
                <a:latin typeface="Arial"/>
                <a:cs typeface="Arial"/>
              </a:rPr>
              <a:t> </a:t>
            </a:r>
            <a:r>
              <a:rPr sz="1400" b="1" spc="-190" dirty="0" smtClean="0">
                <a:latin typeface="Arial"/>
                <a:cs typeface="Arial"/>
              </a:rPr>
              <a:t>Г</a:t>
            </a:r>
            <a:r>
              <a:rPr sz="1400" b="1" spc="0" dirty="0" smtClean="0">
                <a:latin typeface="Arial"/>
                <a:cs typeface="Arial"/>
              </a:rPr>
              <a:t>.</a:t>
            </a:r>
            <a:r>
              <a:rPr sz="1400" b="1" spc="-5" dirty="0" smtClean="0">
                <a:latin typeface="Arial"/>
                <a:cs typeface="Arial"/>
              </a:rPr>
              <a:t> </a:t>
            </a:r>
            <a:r>
              <a:rPr sz="1400" b="1" spc="0" dirty="0" smtClean="0">
                <a:latin typeface="Arial"/>
                <a:cs typeface="Arial"/>
              </a:rPr>
              <a:t>ПО</a:t>
            </a:r>
            <a:r>
              <a:rPr sz="1400" b="1" spc="-10" dirty="0" smtClean="0">
                <a:latin typeface="Arial"/>
                <a:cs typeface="Arial"/>
              </a:rPr>
              <a:t> </a:t>
            </a:r>
            <a:r>
              <a:rPr sz="1400" b="1" spc="-5" dirty="0" smtClean="0">
                <a:latin typeface="Arial"/>
                <a:cs typeface="Arial"/>
              </a:rPr>
              <a:t>201</a:t>
            </a:r>
            <a:r>
              <a:rPr sz="1400" b="1" spc="0" dirty="0" smtClean="0">
                <a:latin typeface="Arial"/>
                <a:cs typeface="Arial"/>
              </a:rPr>
              <a:t>3</a:t>
            </a:r>
            <a:r>
              <a:rPr sz="1400" b="1" spc="-20" dirty="0" smtClean="0">
                <a:latin typeface="Arial"/>
                <a:cs typeface="Arial"/>
              </a:rPr>
              <a:t> </a:t>
            </a:r>
            <a:r>
              <a:rPr sz="1400" b="1" spc="-190" dirty="0" smtClean="0">
                <a:latin typeface="Arial"/>
                <a:cs typeface="Arial"/>
              </a:rPr>
              <a:t>Г</a:t>
            </a:r>
            <a:r>
              <a:rPr sz="1400" b="1" spc="0" dirty="0" smtClean="0">
                <a:latin typeface="Arial"/>
                <a:cs typeface="Arial"/>
              </a:rPr>
              <a:t>.</a:t>
            </a:r>
            <a:endParaRPr sz="1400">
              <a:latin typeface="Arial"/>
              <a:cs typeface="Arial"/>
            </a:endParaRPr>
          </a:p>
        </p:txBody>
      </p:sp>
      <p:sp>
        <p:nvSpPr>
          <p:cNvPr id="133" name="object 133"/>
          <p:cNvSpPr/>
          <p:nvPr/>
        </p:nvSpPr>
        <p:spPr>
          <a:xfrm>
            <a:off x="3565144" y="5049367"/>
            <a:ext cx="2703576" cy="1482725"/>
          </a:xfrm>
          <a:prstGeom prst="rect">
            <a:avLst/>
          </a:prstGeom>
          <a:blipFill>
            <a:blip r:embed="rId89" cstate="print"/>
            <a:stretch>
              <a:fillRect/>
            </a:stretch>
          </a:blipFill>
        </p:spPr>
        <p:txBody>
          <a:bodyPr wrap="square" lIns="0" tIns="0" rIns="0" bIns="0" rtlCol="0">
            <a:noAutofit/>
          </a:bodyPr>
          <a:lstStyle/>
          <a:p>
            <a:endParaRPr/>
          </a:p>
        </p:txBody>
      </p:sp>
      <p:sp>
        <p:nvSpPr>
          <p:cNvPr id="134" name="object 134"/>
          <p:cNvSpPr txBox="1">
            <a:spLocks noGrp="1"/>
          </p:cNvSpPr>
          <p:nvPr>
            <p:ph type="ftr" sz="quarter" idx="11"/>
          </p:nvPr>
        </p:nvSpPr>
        <p:spPr>
          <a:xfrm>
            <a:off x="1952626" y="6445024"/>
            <a:ext cx="5448172" cy="468060"/>
          </a:xfrm>
          <a:prstGeom prst="rect">
            <a:avLst/>
          </a:prstGeom>
        </p:spPr>
        <p:txBody>
          <a:bodyPr vert="horz" wrap="square" lIns="0" tIns="0" rIns="0" bIns="0" rtlCol="0">
            <a:noAutofit/>
          </a:bodyPr>
          <a:lstStyle/>
          <a:p>
            <a:pPr marL="12700" marR="12700" indent="320040">
              <a:lnSpc>
                <a:spcPts val="1130"/>
              </a:lnSpc>
            </a:pPr>
            <a:r>
              <a:rPr sz="1050" b="1" spc="-35" dirty="0" smtClean="0">
                <a:solidFill>
                  <a:schemeClr val="tx1"/>
                </a:solidFill>
                <a:latin typeface="Arial"/>
                <a:cs typeface="Arial"/>
              </a:rPr>
              <a:t>А</a:t>
            </a:r>
            <a:r>
              <a:rPr sz="1050" b="1" spc="0" dirty="0" smtClean="0">
                <a:solidFill>
                  <a:schemeClr val="tx1"/>
                </a:solidFill>
                <a:latin typeface="Arial"/>
                <a:cs typeface="Arial"/>
              </a:rPr>
              <a:t>варийно</a:t>
            </a:r>
            <a:r>
              <a:rPr sz="1050" b="1" spc="-5" dirty="0" smtClean="0">
                <a:solidFill>
                  <a:schemeClr val="tx1"/>
                </a:solidFill>
                <a:latin typeface="Arial"/>
                <a:cs typeface="Arial"/>
              </a:rPr>
              <a:t>-</a:t>
            </a:r>
            <a:r>
              <a:rPr sz="1050" b="1" spc="0" dirty="0" smtClean="0">
                <a:solidFill>
                  <a:schemeClr val="tx1"/>
                </a:solidFill>
                <a:latin typeface="Arial"/>
                <a:cs typeface="Arial"/>
              </a:rPr>
              <a:t>спаса</a:t>
            </a:r>
            <a:r>
              <a:rPr sz="1050" b="1" spc="-25" dirty="0" smtClean="0">
                <a:solidFill>
                  <a:schemeClr val="tx1"/>
                </a:solidFill>
                <a:latin typeface="Arial"/>
                <a:cs typeface="Arial"/>
              </a:rPr>
              <a:t>т</a:t>
            </a:r>
            <a:r>
              <a:rPr sz="1050" b="1" spc="0" dirty="0" smtClean="0">
                <a:solidFill>
                  <a:schemeClr val="tx1"/>
                </a:solidFill>
                <a:latin typeface="Arial"/>
                <a:cs typeface="Arial"/>
              </a:rPr>
              <a:t>ельное</a:t>
            </a:r>
            <a:r>
              <a:rPr sz="1050" b="1" spc="10" dirty="0" smtClean="0">
                <a:solidFill>
                  <a:schemeClr val="tx1"/>
                </a:solidFill>
                <a:latin typeface="Arial"/>
                <a:cs typeface="Arial"/>
              </a:rPr>
              <a:t> </a:t>
            </a:r>
            <a:r>
              <a:rPr sz="1050" b="1" spc="0" dirty="0" smtClean="0">
                <a:solidFill>
                  <a:schemeClr val="tx1"/>
                </a:solidFill>
                <a:latin typeface="Arial"/>
                <a:cs typeface="Arial"/>
              </a:rPr>
              <a:t>обеспече</a:t>
            </a:r>
            <a:r>
              <a:rPr sz="1050" b="1" spc="-5" dirty="0" smtClean="0">
                <a:solidFill>
                  <a:schemeClr val="tx1"/>
                </a:solidFill>
                <a:latin typeface="Arial"/>
                <a:cs typeface="Arial"/>
              </a:rPr>
              <a:t>н</a:t>
            </a:r>
            <a:r>
              <a:rPr sz="1050" b="1" spc="0" dirty="0" smtClean="0">
                <a:solidFill>
                  <a:schemeClr val="tx1"/>
                </a:solidFill>
                <a:latin typeface="Arial"/>
                <a:cs typeface="Arial"/>
              </a:rPr>
              <a:t>ие</a:t>
            </a:r>
            <a:r>
              <a:rPr sz="1050" b="1" spc="-20" dirty="0" smtClean="0">
                <a:solidFill>
                  <a:schemeClr val="tx1"/>
                </a:solidFill>
                <a:latin typeface="Arial"/>
                <a:cs typeface="Arial"/>
              </a:rPr>
              <a:t> </a:t>
            </a:r>
            <a:r>
              <a:rPr sz="1050" b="1" spc="0" dirty="0" smtClean="0">
                <a:solidFill>
                  <a:schemeClr val="tx1"/>
                </a:solidFill>
                <a:latin typeface="Arial"/>
                <a:cs typeface="Arial"/>
              </a:rPr>
              <a:t>ра</a:t>
            </a:r>
            <a:r>
              <a:rPr sz="1050" b="1" spc="-5" dirty="0" smtClean="0">
                <a:solidFill>
                  <a:schemeClr val="tx1"/>
                </a:solidFill>
                <a:latin typeface="Arial"/>
                <a:cs typeface="Arial"/>
              </a:rPr>
              <a:t>б</a:t>
            </a:r>
            <a:r>
              <a:rPr sz="1050" b="1" spc="0" dirty="0" smtClean="0">
                <a:solidFill>
                  <a:schemeClr val="tx1"/>
                </a:solidFill>
                <a:latin typeface="Arial"/>
                <a:cs typeface="Arial"/>
              </a:rPr>
              <a:t>от</a:t>
            </a:r>
            <a:r>
              <a:rPr sz="1050" b="1" spc="-30" dirty="0" smtClean="0">
                <a:solidFill>
                  <a:schemeClr val="tx1"/>
                </a:solidFill>
                <a:latin typeface="Arial"/>
                <a:cs typeface="Arial"/>
              </a:rPr>
              <a:t> </a:t>
            </a:r>
            <a:r>
              <a:rPr sz="1050" b="1" spc="0" dirty="0" smtClean="0">
                <a:solidFill>
                  <a:schemeClr val="tx1"/>
                </a:solidFill>
                <a:latin typeface="Arial"/>
                <a:cs typeface="Arial"/>
              </a:rPr>
              <a:t>по об</a:t>
            </a:r>
            <a:r>
              <a:rPr sz="1050" b="1" spc="-30" dirty="0" smtClean="0">
                <a:solidFill>
                  <a:schemeClr val="tx1"/>
                </a:solidFill>
                <a:latin typeface="Arial"/>
                <a:cs typeface="Arial"/>
              </a:rPr>
              <a:t>у</a:t>
            </a:r>
            <a:r>
              <a:rPr sz="1050" b="1" spc="0" dirty="0" smtClean="0">
                <a:solidFill>
                  <a:schemeClr val="tx1"/>
                </a:solidFill>
                <a:latin typeface="Arial"/>
                <a:cs typeface="Arial"/>
              </a:rPr>
              <a:t>с</a:t>
            </a:r>
            <a:r>
              <a:rPr sz="1050" b="1" spc="-25" dirty="0" smtClean="0">
                <a:solidFill>
                  <a:schemeClr val="tx1"/>
                </a:solidFill>
                <a:latin typeface="Arial"/>
                <a:cs typeface="Arial"/>
              </a:rPr>
              <a:t>т</a:t>
            </a:r>
            <a:r>
              <a:rPr sz="1050" b="1" spc="0" dirty="0" smtClean="0">
                <a:solidFill>
                  <a:schemeClr val="tx1"/>
                </a:solidFill>
                <a:latin typeface="Arial"/>
                <a:cs typeface="Arial"/>
              </a:rPr>
              <a:t>ройс</a:t>
            </a:r>
            <a:r>
              <a:rPr sz="1050" b="1" spc="-30" dirty="0" smtClean="0">
                <a:solidFill>
                  <a:schemeClr val="tx1"/>
                </a:solidFill>
                <a:latin typeface="Arial"/>
                <a:cs typeface="Arial"/>
              </a:rPr>
              <a:t>т</a:t>
            </a:r>
            <a:r>
              <a:rPr sz="1050" b="1" spc="0" dirty="0" smtClean="0">
                <a:solidFill>
                  <a:schemeClr val="tx1"/>
                </a:solidFill>
                <a:latin typeface="Arial"/>
                <a:cs typeface="Arial"/>
              </a:rPr>
              <a:t>ву</a:t>
            </a:r>
            <a:r>
              <a:rPr sz="1050" b="1" spc="15" dirty="0" smtClean="0">
                <a:solidFill>
                  <a:schemeClr val="tx1"/>
                </a:solidFill>
                <a:latin typeface="Arial"/>
                <a:cs typeface="Arial"/>
              </a:rPr>
              <a:t> </a:t>
            </a:r>
            <a:r>
              <a:rPr sz="1050" b="1" spc="0" dirty="0" smtClean="0">
                <a:solidFill>
                  <a:schemeClr val="tx1"/>
                </a:solidFill>
                <a:latin typeface="Arial"/>
                <a:cs typeface="Arial"/>
              </a:rPr>
              <a:t>неф</a:t>
            </a:r>
            <a:r>
              <a:rPr sz="1050" b="1" spc="-30" dirty="0" smtClean="0">
                <a:solidFill>
                  <a:schemeClr val="tx1"/>
                </a:solidFill>
                <a:latin typeface="Arial"/>
                <a:cs typeface="Arial"/>
              </a:rPr>
              <a:t>т</a:t>
            </a:r>
            <a:r>
              <a:rPr sz="1050" b="1" spc="0" dirty="0" smtClean="0">
                <a:solidFill>
                  <a:schemeClr val="tx1"/>
                </a:solidFill>
                <a:latin typeface="Arial"/>
                <a:cs typeface="Arial"/>
              </a:rPr>
              <a:t>егазовых</a:t>
            </a:r>
            <a:r>
              <a:rPr sz="1050" b="1" spc="-5" dirty="0" smtClean="0">
                <a:solidFill>
                  <a:schemeClr val="tx1"/>
                </a:solidFill>
                <a:latin typeface="Arial"/>
                <a:cs typeface="Arial"/>
              </a:rPr>
              <a:t> </a:t>
            </a:r>
            <a:r>
              <a:rPr sz="1050" b="1" spc="0" dirty="0" smtClean="0">
                <a:solidFill>
                  <a:schemeClr val="tx1"/>
                </a:solidFill>
                <a:latin typeface="Arial"/>
                <a:cs typeface="Arial"/>
              </a:rPr>
              <a:t>мес</a:t>
            </a:r>
            <a:r>
              <a:rPr sz="1050" b="1" spc="-30" dirty="0" smtClean="0">
                <a:solidFill>
                  <a:schemeClr val="tx1"/>
                </a:solidFill>
                <a:latin typeface="Arial"/>
                <a:cs typeface="Arial"/>
              </a:rPr>
              <a:t>т</a:t>
            </a:r>
            <a:r>
              <a:rPr sz="1050" b="1" spc="0" dirty="0" smtClean="0">
                <a:solidFill>
                  <a:schemeClr val="tx1"/>
                </a:solidFill>
                <a:latin typeface="Arial"/>
                <a:cs typeface="Arial"/>
              </a:rPr>
              <a:t>орождений</a:t>
            </a:r>
            <a:r>
              <a:rPr sz="1050" b="1" spc="-25" dirty="0" smtClean="0">
                <a:solidFill>
                  <a:schemeClr val="tx1"/>
                </a:solidFill>
                <a:latin typeface="Arial"/>
                <a:cs typeface="Arial"/>
              </a:rPr>
              <a:t> </a:t>
            </a:r>
            <a:r>
              <a:rPr sz="1050" b="1" spc="0" dirty="0" smtClean="0">
                <a:solidFill>
                  <a:schemeClr val="tx1"/>
                </a:solidFill>
                <a:latin typeface="Arial"/>
                <a:cs typeface="Arial"/>
              </a:rPr>
              <a:t>на</a:t>
            </a:r>
            <a:r>
              <a:rPr sz="1050" b="1" spc="-5" dirty="0" smtClean="0">
                <a:solidFill>
                  <a:schemeClr val="tx1"/>
                </a:solidFill>
                <a:latin typeface="Arial"/>
                <a:cs typeface="Arial"/>
              </a:rPr>
              <a:t> ш</a:t>
            </a:r>
            <a:r>
              <a:rPr sz="1050" b="1" spc="0" dirty="0" smtClean="0">
                <a:solidFill>
                  <a:schemeClr val="tx1"/>
                </a:solidFill>
                <a:latin typeface="Arial"/>
                <a:cs typeface="Arial"/>
              </a:rPr>
              <a:t>ельфе</a:t>
            </a:r>
            <a:endParaRPr sz="1050" b="1" dirty="0">
              <a:solidFill>
                <a:schemeClr val="tx1"/>
              </a:solidFill>
              <a:latin typeface="Arial"/>
              <a:cs typeface="Arial"/>
            </a:endParaRPr>
          </a:p>
        </p:txBody>
      </p:sp>
      <p:sp>
        <p:nvSpPr>
          <p:cNvPr id="136" name="object 136"/>
          <p:cNvSpPr txBox="1">
            <a:spLocks noGrp="1"/>
          </p:cNvSpPr>
          <p:nvPr>
            <p:ph type="sldNum" sz="quarter" idx="12"/>
          </p:nvPr>
        </p:nvSpPr>
        <p:spPr>
          <a:xfrm>
            <a:off x="7788880" y="241962"/>
            <a:ext cx="628813" cy="767687"/>
          </a:xfrm>
          <a:prstGeom prst="rect">
            <a:avLst/>
          </a:prstGeom>
        </p:spPr>
        <p:txBody>
          <a:bodyPr vert="horz" wrap="square" lIns="0" tIns="0" rIns="0" bIns="0" rtlCol="0">
            <a:noAutofit/>
          </a:bodyPr>
          <a:lstStyle/>
          <a:p>
            <a:pPr marL="25400">
              <a:lnSpc>
                <a:spcPct val="100000"/>
              </a:lnSpc>
            </a:pPr>
            <a:fld id="{81D60167-4931-47E6-BA6A-407CBD079E47}" type="slidenum">
              <a:rPr sz="2000" b="1" spc="-10" dirty="0" smtClean="0">
                <a:solidFill>
                  <a:srgbClr val="002060"/>
                </a:solidFill>
                <a:latin typeface="Arial"/>
                <a:cs typeface="Arial"/>
              </a:rPr>
              <a:t>7</a:t>
            </a:fld>
            <a:endParaRPr sz="2000" b="1" dirty="0">
              <a:solidFill>
                <a:srgbClr val="002060"/>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70002" y="180009"/>
            <a:ext cx="7358381" cy="609635"/>
          </a:xfrm>
          <a:prstGeom prst="rect">
            <a:avLst/>
          </a:prstGeom>
          <a:blipFill>
            <a:blip r:embed="rId3" cstate="print"/>
            <a:stretch>
              <a:fillRect/>
            </a:stretch>
          </a:blipFill>
        </p:spPr>
        <p:txBody>
          <a:bodyPr wrap="square" lIns="0" tIns="0" rIns="0" bIns="0" rtlCol="0">
            <a:noAutofit/>
          </a:bodyPr>
          <a:lstStyle/>
          <a:p>
            <a:endParaRPr/>
          </a:p>
        </p:txBody>
      </p:sp>
      <p:sp>
        <p:nvSpPr>
          <p:cNvPr id="8" name="object 8"/>
          <p:cNvSpPr/>
          <p:nvPr/>
        </p:nvSpPr>
        <p:spPr>
          <a:xfrm>
            <a:off x="-5885" y="704704"/>
            <a:ext cx="8796528" cy="5628132"/>
          </a:xfrm>
          <a:prstGeom prst="rect">
            <a:avLst/>
          </a:prstGeom>
          <a:solidFill>
            <a:schemeClr val="bg1"/>
          </a:solidFill>
        </p:spPr>
        <p:txBody>
          <a:bodyPr wrap="square" lIns="0" tIns="0" rIns="0" bIns="0" rtlCol="0">
            <a:noAutofit/>
          </a:bodyPr>
          <a:lstStyle/>
          <a:p>
            <a:endParaRPr/>
          </a:p>
        </p:txBody>
      </p:sp>
      <p:sp>
        <p:nvSpPr>
          <p:cNvPr id="9" name="object 9"/>
          <p:cNvSpPr/>
          <p:nvPr/>
        </p:nvSpPr>
        <p:spPr>
          <a:xfrm>
            <a:off x="261010" y="836675"/>
            <a:ext cx="8640038" cy="5472645"/>
          </a:xfrm>
          <a:custGeom>
            <a:avLst/>
            <a:gdLst/>
            <a:ahLst/>
            <a:cxnLst/>
            <a:rect l="l" t="t" r="r" b="b"/>
            <a:pathLst>
              <a:path w="8640038" h="5472645">
                <a:moveTo>
                  <a:pt x="7727924" y="0"/>
                </a:moveTo>
                <a:lnTo>
                  <a:pt x="912113" y="0"/>
                </a:lnTo>
                <a:lnTo>
                  <a:pt x="837306" y="3024"/>
                </a:lnTo>
                <a:lnTo>
                  <a:pt x="764164" y="11939"/>
                </a:lnTo>
                <a:lnTo>
                  <a:pt x="692922" y="26512"/>
                </a:lnTo>
                <a:lnTo>
                  <a:pt x="623815" y="46506"/>
                </a:lnTo>
                <a:lnTo>
                  <a:pt x="557078" y="71687"/>
                </a:lnTo>
                <a:lnTo>
                  <a:pt x="492945" y="101820"/>
                </a:lnTo>
                <a:lnTo>
                  <a:pt x="431651" y="136671"/>
                </a:lnTo>
                <a:lnTo>
                  <a:pt x="373431" y="176003"/>
                </a:lnTo>
                <a:lnTo>
                  <a:pt x="318520" y="219583"/>
                </a:lnTo>
                <a:lnTo>
                  <a:pt x="267152" y="267176"/>
                </a:lnTo>
                <a:lnTo>
                  <a:pt x="219562" y="318546"/>
                </a:lnTo>
                <a:lnTo>
                  <a:pt x="175985" y="373459"/>
                </a:lnTo>
                <a:lnTo>
                  <a:pt x="136655" y="431679"/>
                </a:lnTo>
                <a:lnTo>
                  <a:pt x="101808" y="492973"/>
                </a:lnTo>
                <a:lnTo>
                  <a:pt x="71678" y="557105"/>
                </a:lnTo>
                <a:lnTo>
                  <a:pt x="46500" y="623840"/>
                </a:lnTo>
                <a:lnTo>
                  <a:pt x="26508" y="692943"/>
                </a:lnTo>
                <a:lnTo>
                  <a:pt x="11938" y="764180"/>
                </a:lnTo>
                <a:lnTo>
                  <a:pt x="3023" y="837315"/>
                </a:lnTo>
                <a:lnTo>
                  <a:pt x="0" y="912113"/>
                </a:lnTo>
                <a:lnTo>
                  <a:pt x="0" y="4560570"/>
                </a:lnTo>
                <a:lnTo>
                  <a:pt x="3023" y="4635371"/>
                </a:lnTo>
                <a:lnTo>
                  <a:pt x="11938" y="4708509"/>
                </a:lnTo>
                <a:lnTo>
                  <a:pt x="26508" y="4779746"/>
                </a:lnTo>
                <a:lnTo>
                  <a:pt x="46500" y="4848849"/>
                </a:lnTo>
                <a:lnTo>
                  <a:pt x="71678" y="4915583"/>
                </a:lnTo>
                <a:lnTo>
                  <a:pt x="101808" y="4979713"/>
                </a:lnTo>
                <a:lnTo>
                  <a:pt x="136655" y="5041004"/>
                </a:lnTo>
                <a:lnTo>
                  <a:pt x="175985" y="5099222"/>
                </a:lnTo>
                <a:lnTo>
                  <a:pt x="219562" y="5154131"/>
                </a:lnTo>
                <a:lnTo>
                  <a:pt x="267152" y="5205498"/>
                </a:lnTo>
                <a:lnTo>
                  <a:pt x="318520" y="5253086"/>
                </a:lnTo>
                <a:lnTo>
                  <a:pt x="373431" y="5296662"/>
                </a:lnTo>
                <a:lnTo>
                  <a:pt x="431651" y="5335991"/>
                </a:lnTo>
                <a:lnTo>
                  <a:pt x="492945" y="5370838"/>
                </a:lnTo>
                <a:lnTo>
                  <a:pt x="557078" y="5400967"/>
                </a:lnTo>
                <a:lnTo>
                  <a:pt x="623815" y="5426145"/>
                </a:lnTo>
                <a:lnTo>
                  <a:pt x="692922" y="5446137"/>
                </a:lnTo>
                <a:lnTo>
                  <a:pt x="764164" y="5460707"/>
                </a:lnTo>
                <a:lnTo>
                  <a:pt x="837306" y="5469622"/>
                </a:lnTo>
                <a:lnTo>
                  <a:pt x="912113" y="5472645"/>
                </a:lnTo>
                <a:lnTo>
                  <a:pt x="7727924" y="5472645"/>
                </a:lnTo>
                <a:lnTo>
                  <a:pt x="7802723" y="5469622"/>
                </a:lnTo>
                <a:lnTo>
                  <a:pt x="7875858" y="5460707"/>
                </a:lnTo>
                <a:lnTo>
                  <a:pt x="7947095" y="5446137"/>
                </a:lnTo>
                <a:lnTo>
                  <a:pt x="8016198" y="5426145"/>
                </a:lnTo>
                <a:lnTo>
                  <a:pt x="8082933" y="5400967"/>
                </a:lnTo>
                <a:lnTo>
                  <a:pt x="8147064" y="5370838"/>
                </a:lnTo>
                <a:lnTo>
                  <a:pt x="8208358" y="5335991"/>
                </a:lnTo>
                <a:lnTo>
                  <a:pt x="8266579" y="5296662"/>
                </a:lnTo>
                <a:lnTo>
                  <a:pt x="8321492" y="5253086"/>
                </a:lnTo>
                <a:lnTo>
                  <a:pt x="8372862" y="5205498"/>
                </a:lnTo>
                <a:lnTo>
                  <a:pt x="8420454" y="5154131"/>
                </a:lnTo>
                <a:lnTo>
                  <a:pt x="8464034" y="5099222"/>
                </a:lnTo>
                <a:lnTo>
                  <a:pt x="8503367" y="5041004"/>
                </a:lnTo>
                <a:lnTo>
                  <a:pt x="8538217" y="4979713"/>
                </a:lnTo>
                <a:lnTo>
                  <a:pt x="8568351" y="4915583"/>
                </a:lnTo>
                <a:lnTo>
                  <a:pt x="8593532" y="4848849"/>
                </a:lnTo>
                <a:lnTo>
                  <a:pt x="8613526" y="4779746"/>
                </a:lnTo>
                <a:lnTo>
                  <a:pt x="8628098" y="4708509"/>
                </a:lnTo>
                <a:lnTo>
                  <a:pt x="8637014" y="4635371"/>
                </a:lnTo>
                <a:lnTo>
                  <a:pt x="8640038" y="4560570"/>
                </a:lnTo>
                <a:lnTo>
                  <a:pt x="8640038" y="912113"/>
                </a:lnTo>
                <a:lnTo>
                  <a:pt x="8637014" y="837315"/>
                </a:lnTo>
                <a:lnTo>
                  <a:pt x="8628098" y="764180"/>
                </a:lnTo>
                <a:lnTo>
                  <a:pt x="8613526" y="692943"/>
                </a:lnTo>
                <a:lnTo>
                  <a:pt x="8593532" y="623840"/>
                </a:lnTo>
                <a:lnTo>
                  <a:pt x="8568351" y="557105"/>
                </a:lnTo>
                <a:lnTo>
                  <a:pt x="8538217" y="492973"/>
                </a:lnTo>
                <a:lnTo>
                  <a:pt x="8503367" y="431679"/>
                </a:lnTo>
                <a:lnTo>
                  <a:pt x="8464034" y="373459"/>
                </a:lnTo>
                <a:lnTo>
                  <a:pt x="8420454" y="318546"/>
                </a:lnTo>
                <a:lnTo>
                  <a:pt x="8372862" y="267176"/>
                </a:lnTo>
                <a:lnTo>
                  <a:pt x="8321492" y="219583"/>
                </a:lnTo>
                <a:lnTo>
                  <a:pt x="8266579" y="176003"/>
                </a:lnTo>
                <a:lnTo>
                  <a:pt x="8208358" y="136671"/>
                </a:lnTo>
                <a:lnTo>
                  <a:pt x="8147064" y="101820"/>
                </a:lnTo>
                <a:lnTo>
                  <a:pt x="8082933" y="71687"/>
                </a:lnTo>
                <a:lnTo>
                  <a:pt x="8016198" y="46506"/>
                </a:lnTo>
                <a:lnTo>
                  <a:pt x="7947095" y="26512"/>
                </a:lnTo>
                <a:lnTo>
                  <a:pt x="7875858" y="11939"/>
                </a:lnTo>
                <a:lnTo>
                  <a:pt x="7802723" y="3024"/>
                </a:lnTo>
                <a:lnTo>
                  <a:pt x="7727924" y="0"/>
                </a:lnTo>
                <a:close/>
              </a:path>
            </a:pathLst>
          </a:custGeom>
          <a:solidFill>
            <a:srgbClr val="4F81BC"/>
          </a:solidFill>
        </p:spPr>
        <p:txBody>
          <a:bodyPr wrap="square" lIns="0" tIns="0" rIns="0" bIns="0" rtlCol="0">
            <a:noAutofit/>
          </a:bodyPr>
          <a:lstStyle/>
          <a:p>
            <a:endParaRPr/>
          </a:p>
        </p:txBody>
      </p:sp>
      <p:sp>
        <p:nvSpPr>
          <p:cNvPr id="10" name="object 10"/>
          <p:cNvSpPr/>
          <p:nvPr/>
        </p:nvSpPr>
        <p:spPr>
          <a:xfrm>
            <a:off x="261010" y="836675"/>
            <a:ext cx="8640038" cy="5472645"/>
          </a:xfrm>
          <a:custGeom>
            <a:avLst/>
            <a:gdLst/>
            <a:ahLst/>
            <a:cxnLst/>
            <a:rect l="l" t="t" r="r" b="b"/>
            <a:pathLst>
              <a:path w="8640038" h="5472645">
                <a:moveTo>
                  <a:pt x="0" y="912113"/>
                </a:moveTo>
                <a:lnTo>
                  <a:pt x="3023" y="837315"/>
                </a:lnTo>
                <a:lnTo>
                  <a:pt x="11938" y="764180"/>
                </a:lnTo>
                <a:lnTo>
                  <a:pt x="26508" y="692943"/>
                </a:lnTo>
                <a:lnTo>
                  <a:pt x="46500" y="623840"/>
                </a:lnTo>
                <a:lnTo>
                  <a:pt x="71678" y="557105"/>
                </a:lnTo>
                <a:lnTo>
                  <a:pt x="101808" y="492973"/>
                </a:lnTo>
                <a:lnTo>
                  <a:pt x="136655" y="431679"/>
                </a:lnTo>
                <a:lnTo>
                  <a:pt x="175985" y="373459"/>
                </a:lnTo>
                <a:lnTo>
                  <a:pt x="219562" y="318546"/>
                </a:lnTo>
                <a:lnTo>
                  <a:pt x="267152" y="267176"/>
                </a:lnTo>
                <a:lnTo>
                  <a:pt x="318520" y="219583"/>
                </a:lnTo>
                <a:lnTo>
                  <a:pt x="373431" y="176003"/>
                </a:lnTo>
                <a:lnTo>
                  <a:pt x="431651" y="136671"/>
                </a:lnTo>
                <a:lnTo>
                  <a:pt x="492945" y="101820"/>
                </a:lnTo>
                <a:lnTo>
                  <a:pt x="557078" y="71687"/>
                </a:lnTo>
                <a:lnTo>
                  <a:pt x="623815" y="46506"/>
                </a:lnTo>
                <a:lnTo>
                  <a:pt x="692922" y="26512"/>
                </a:lnTo>
                <a:lnTo>
                  <a:pt x="764164" y="11939"/>
                </a:lnTo>
                <a:lnTo>
                  <a:pt x="837306" y="3024"/>
                </a:lnTo>
                <a:lnTo>
                  <a:pt x="912113" y="0"/>
                </a:lnTo>
                <a:lnTo>
                  <a:pt x="7727924" y="0"/>
                </a:lnTo>
                <a:lnTo>
                  <a:pt x="7802723" y="3024"/>
                </a:lnTo>
                <a:lnTo>
                  <a:pt x="7875858" y="11939"/>
                </a:lnTo>
                <a:lnTo>
                  <a:pt x="7947095" y="26512"/>
                </a:lnTo>
                <a:lnTo>
                  <a:pt x="8016198" y="46506"/>
                </a:lnTo>
                <a:lnTo>
                  <a:pt x="8082933" y="71687"/>
                </a:lnTo>
                <a:lnTo>
                  <a:pt x="8147064" y="101820"/>
                </a:lnTo>
                <a:lnTo>
                  <a:pt x="8208358" y="136671"/>
                </a:lnTo>
                <a:lnTo>
                  <a:pt x="8266579" y="176003"/>
                </a:lnTo>
                <a:lnTo>
                  <a:pt x="8321492" y="219583"/>
                </a:lnTo>
                <a:lnTo>
                  <a:pt x="8372862" y="267176"/>
                </a:lnTo>
                <a:lnTo>
                  <a:pt x="8420454" y="318546"/>
                </a:lnTo>
                <a:lnTo>
                  <a:pt x="8464034" y="373459"/>
                </a:lnTo>
                <a:lnTo>
                  <a:pt x="8503367" y="431679"/>
                </a:lnTo>
                <a:lnTo>
                  <a:pt x="8538217" y="492973"/>
                </a:lnTo>
                <a:lnTo>
                  <a:pt x="8568351" y="557105"/>
                </a:lnTo>
                <a:lnTo>
                  <a:pt x="8593532" y="623840"/>
                </a:lnTo>
                <a:lnTo>
                  <a:pt x="8613526" y="692943"/>
                </a:lnTo>
                <a:lnTo>
                  <a:pt x="8628098" y="764180"/>
                </a:lnTo>
                <a:lnTo>
                  <a:pt x="8637014" y="837315"/>
                </a:lnTo>
                <a:lnTo>
                  <a:pt x="8640038" y="912113"/>
                </a:lnTo>
                <a:lnTo>
                  <a:pt x="8640038" y="4560570"/>
                </a:lnTo>
                <a:lnTo>
                  <a:pt x="8637014" y="4635371"/>
                </a:lnTo>
                <a:lnTo>
                  <a:pt x="8628098" y="4708509"/>
                </a:lnTo>
                <a:lnTo>
                  <a:pt x="8613526" y="4779746"/>
                </a:lnTo>
                <a:lnTo>
                  <a:pt x="8593532" y="4848849"/>
                </a:lnTo>
                <a:lnTo>
                  <a:pt x="8568351" y="4915583"/>
                </a:lnTo>
                <a:lnTo>
                  <a:pt x="8538217" y="4979713"/>
                </a:lnTo>
                <a:lnTo>
                  <a:pt x="8503367" y="5041004"/>
                </a:lnTo>
                <a:lnTo>
                  <a:pt x="8464034" y="5099222"/>
                </a:lnTo>
                <a:lnTo>
                  <a:pt x="8420454" y="5154131"/>
                </a:lnTo>
                <a:lnTo>
                  <a:pt x="8372862" y="5205498"/>
                </a:lnTo>
                <a:lnTo>
                  <a:pt x="8321492" y="5253086"/>
                </a:lnTo>
                <a:lnTo>
                  <a:pt x="8266579" y="5296662"/>
                </a:lnTo>
                <a:lnTo>
                  <a:pt x="8208358" y="5335991"/>
                </a:lnTo>
                <a:lnTo>
                  <a:pt x="8147064" y="5370838"/>
                </a:lnTo>
                <a:lnTo>
                  <a:pt x="8082933" y="5400967"/>
                </a:lnTo>
                <a:lnTo>
                  <a:pt x="8016198" y="5426145"/>
                </a:lnTo>
                <a:lnTo>
                  <a:pt x="7947095" y="5446137"/>
                </a:lnTo>
                <a:lnTo>
                  <a:pt x="7875858" y="5460707"/>
                </a:lnTo>
                <a:lnTo>
                  <a:pt x="7802723" y="5469622"/>
                </a:lnTo>
                <a:lnTo>
                  <a:pt x="7727924" y="5472645"/>
                </a:lnTo>
                <a:lnTo>
                  <a:pt x="912113" y="5472645"/>
                </a:lnTo>
                <a:lnTo>
                  <a:pt x="837306" y="5469622"/>
                </a:lnTo>
                <a:lnTo>
                  <a:pt x="764164" y="5460707"/>
                </a:lnTo>
                <a:lnTo>
                  <a:pt x="692922" y="5446137"/>
                </a:lnTo>
                <a:lnTo>
                  <a:pt x="623815" y="5426145"/>
                </a:lnTo>
                <a:lnTo>
                  <a:pt x="557078" y="5400967"/>
                </a:lnTo>
                <a:lnTo>
                  <a:pt x="492945" y="5370838"/>
                </a:lnTo>
                <a:lnTo>
                  <a:pt x="431651" y="5335991"/>
                </a:lnTo>
                <a:lnTo>
                  <a:pt x="373431" y="5296662"/>
                </a:lnTo>
                <a:lnTo>
                  <a:pt x="318520" y="5253086"/>
                </a:lnTo>
                <a:lnTo>
                  <a:pt x="267152" y="5205498"/>
                </a:lnTo>
                <a:lnTo>
                  <a:pt x="219562" y="5154131"/>
                </a:lnTo>
                <a:lnTo>
                  <a:pt x="175985" y="5099222"/>
                </a:lnTo>
                <a:lnTo>
                  <a:pt x="136655" y="5041004"/>
                </a:lnTo>
                <a:lnTo>
                  <a:pt x="101808" y="4979713"/>
                </a:lnTo>
                <a:lnTo>
                  <a:pt x="71678" y="4915583"/>
                </a:lnTo>
                <a:lnTo>
                  <a:pt x="46500" y="4848849"/>
                </a:lnTo>
                <a:lnTo>
                  <a:pt x="26508" y="4779746"/>
                </a:lnTo>
                <a:lnTo>
                  <a:pt x="11938" y="4708509"/>
                </a:lnTo>
                <a:lnTo>
                  <a:pt x="3023" y="4635371"/>
                </a:lnTo>
                <a:lnTo>
                  <a:pt x="0" y="4560570"/>
                </a:lnTo>
                <a:lnTo>
                  <a:pt x="0" y="912113"/>
                </a:lnTo>
                <a:close/>
              </a:path>
            </a:pathLst>
          </a:custGeom>
          <a:ln w="25400">
            <a:solidFill>
              <a:srgbClr val="FFFFFF"/>
            </a:solidFill>
          </a:ln>
        </p:spPr>
        <p:txBody>
          <a:bodyPr wrap="square" lIns="0" tIns="0" rIns="0" bIns="0" rtlCol="0">
            <a:noAutofit/>
          </a:bodyPr>
          <a:lstStyle/>
          <a:p>
            <a:endParaRPr/>
          </a:p>
        </p:txBody>
      </p:sp>
      <p:sp>
        <p:nvSpPr>
          <p:cNvPr id="73" name="object 73"/>
          <p:cNvSpPr txBox="1"/>
          <p:nvPr/>
        </p:nvSpPr>
        <p:spPr>
          <a:xfrm>
            <a:off x="270001" y="180009"/>
            <a:ext cx="8520641" cy="6176342"/>
          </a:xfrm>
          <a:prstGeom prst="rect">
            <a:avLst/>
          </a:prstGeom>
        </p:spPr>
        <p:txBody>
          <a:bodyPr vert="horz" wrap="square" lIns="0" tIns="0" rIns="0" bIns="0" rtlCol="0">
            <a:noAutofit/>
          </a:bodyPr>
          <a:lstStyle/>
          <a:p>
            <a:pPr marL="33020" algn="ctr" defTabSz="179388">
              <a:lnSpc>
                <a:spcPct val="100000"/>
              </a:lnSpc>
            </a:pPr>
            <a:r>
              <a:rPr sz="1600" b="1" spc="-20" dirty="0" smtClean="0">
                <a:solidFill>
                  <a:srgbClr val="C00000"/>
                </a:solidFill>
                <a:latin typeface="Arial"/>
                <a:cs typeface="Arial"/>
              </a:rPr>
              <a:t>ЦЕЛИ</a:t>
            </a:r>
            <a:r>
              <a:rPr sz="1600" b="1" spc="-5" dirty="0" smtClean="0">
                <a:solidFill>
                  <a:srgbClr val="C00000"/>
                </a:solidFill>
                <a:latin typeface="Arial"/>
                <a:cs typeface="Arial"/>
              </a:rPr>
              <a:t> </a:t>
            </a:r>
            <a:r>
              <a:rPr sz="1600" b="1" spc="-20" dirty="0" smtClean="0">
                <a:solidFill>
                  <a:srgbClr val="C00000"/>
                </a:solidFill>
                <a:latin typeface="Arial"/>
                <a:cs typeface="Arial"/>
              </a:rPr>
              <a:t>А</a:t>
            </a:r>
            <a:r>
              <a:rPr sz="1600" b="1" spc="-140" dirty="0" smtClean="0">
                <a:solidFill>
                  <a:srgbClr val="C00000"/>
                </a:solidFill>
                <a:latin typeface="Arial"/>
                <a:cs typeface="Arial"/>
              </a:rPr>
              <a:t>В</a:t>
            </a:r>
            <a:r>
              <a:rPr sz="1600" b="1" spc="-20" dirty="0" smtClean="0">
                <a:solidFill>
                  <a:srgbClr val="C00000"/>
                </a:solidFill>
                <a:latin typeface="Arial"/>
                <a:cs typeface="Arial"/>
              </a:rPr>
              <a:t>АРИЙН</a:t>
            </a:r>
            <a:r>
              <a:rPr sz="1600" b="1" spc="-25" dirty="0" smtClean="0">
                <a:solidFill>
                  <a:srgbClr val="C00000"/>
                </a:solidFill>
                <a:latin typeface="Arial"/>
                <a:cs typeface="Arial"/>
              </a:rPr>
              <a:t>О</a:t>
            </a:r>
            <a:r>
              <a:rPr sz="1600" b="1" spc="-10" dirty="0" smtClean="0">
                <a:solidFill>
                  <a:srgbClr val="C00000"/>
                </a:solidFill>
                <a:latin typeface="Arial"/>
                <a:cs typeface="Arial"/>
              </a:rPr>
              <a:t>-</a:t>
            </a:r>
            <a:r>
              <a:rPr sz="1600" b="1" spc="-20" dirty="0" smtClean="0">
                <a:solidFill>
                  <a:srgbClr val="C00000"/>
                </a:solidFill>
                <a:latin typeface="Arial"/>
                <a:cs typeface="Arial"/>
              </a:rPr>
              <a:t>СП</a:t>
            </a:r>
            <a:r>
              <a:rPr sz="1600" b="1" spc="-85" dirty="0" smtClean="0">
                <a:solidFill>
                  <a:srgbClr val="C00000"/>
                </a:solidFill>
                <a:latin typeface="Arial"/>
                <a:cs typeface="Arial"/>
              </a:rPr>
              <a:t>А</a:t>
            </a:r>
            <a:r>
              <a:rPr sz="1600" b="1" spc="-75" dirty="0" smtClean="0">
                <a:solidFill>
                  <a:srgbClr val="C00000"/>
                </a:solidFill>
                <a:latin typeface="Arial"/>
                <a:cs typeface="Arial"/>
              </a:rPr>
              <a:t>С</a:t>
            </a:r>
            <a:r>
              <a:rPr sz="1600" b="1" spc="-135" dirty="0" smtClean="0">
                <a:solidFill>
                  <a:srgbClr val="C00000"/>
                </a:solidFill>
                <a:latin typeface="Arial"/>
                <a:cs typeface="Arial"/>
              </a:rPr>
              <a:t>А</a:t>
            </a:r>
            <a:r>
              <a:rPr sz="1600" b="1" spc="-15" dirty="0" smtClean="0">
                <a:solidFill>
                  <a:srgbClr val="C00000"/>
                </a:solidFill>
                <a:latin typeface="Arial"/>
                <a:cs typeface="Arial"/>
              </a:rPr>
              <a:t>ТЕ</a:t>
            </a:r>
            <a:r>
              <a:rPr sz="1600" b="1" spc="-30" dirty="0" smtClean="0">
                <a:solidFill>
                  <a:srgbClr val="C00000"/>
                </a:solidFill>
                <a:latin typeface="Arial"/>
                <a:cs typeface="Arial"/>
              </a:rPr>
              <a:t>Л</a:t>
            </a:r>
            <a:r>
              <a:rPr sz="1600" b="1" spc="-10" dirty="0" smtClean="0">
                <a:solidFill>
                  <a:srgbClr val="C00000"/>
                </a:solidFill>
                <a:latin typeface="Arial"/>
                <a:cs typeface="Arial"/>
              </a:rPr>
              <a:t>Ь</a:t>
            </a:r>
            <a:r>
              <a:rPr sz="1600" b="1" spc="-20" dirty="0" smtClean="0">
                <a:solidFill>
                  <a:srgbClr val="C00000"/>
                </a:solidFill>
                <a:latin typeface="Arial"/>
                <a:cs typeface="Arial"/>
              </a:rPr>
              <a:t>Н</a:t>
            </a:r>
            <a:r>
              <a:rPr sz="1600" b="1" spc="-30" dirty="0" smtClean="0">
                <a:solidFill>
                  <a:srgbClr val="C00000"/>
                </a:solidFill>
                <a:latin typeface="Arial"/>
                <a:cs typeface="Arial"/>
              </a:rPr>
              <a:t>ОГ</a:t>
            </a:r>
            <a:r>
              <a:rPr sz="1600" b="1" spc="-20" dirty="0" smtClean="0">
                <a:solidFill>
                  <a:srgbClr val="C00000"/>
                </a:solidFill>
                <a:latin typeface="Arial"/>
                <a:cs typeface="Arial"/>
              </a:rPr>
              <a:t>О</a:t>
            </a:r>
            <a:r>
              <a:rPr sz="1600" b="1" spc="35" dirty="0" smtClean="0">
                <a:solidFill>
                  <a:srgbClr val="C00000"/>
                </a:solidFill>
                <a:latin typeface="Arial"/>
                <a:cs typeface="Arial"/>
              </a:rPr>
              <a:t> </a:t>
            </a:r>
            <a:endParaRPr lang="ru-RU" sz="1600" b="1" spc="35" dirty="0" smtClean="0">
              <a:solidFill>
                <a:srgbClr val="C00000"/>
              </a:solidFill>
              <a:latin typeface="Arial"/>
              <a:cs typeface="Arial"/>
            </a:endParaRPr>
          </a:p>
          <a:p>
            <a:pPr marL="33020" algn="ctr" defTabSz="179388">
              <a:lnSpc>
                <a:spcPct val="100000"/>
              </a:lnSpc>
            </a:pPr>
            <a:r>
              <a:rPr sz="1600" b="1" spc="-20" dirty="0" smtClean="0">
                <a:solidFill>
                  <a:srgbClr val="C00000"/>
                </a:solidFill>
                <a:latin typeface="Arial"/>
                <a:cs typeface="Arial"/>
              </a:rPr>
              <a:t>ОБЕ</a:t>
            </a:r>
            <a:r>
              <a:rPr sz="1600" b="1" spc="-30" dirty="0" smtClean="0">
                <a:solidFill>
                  <a:srgbClr val="C00000"/>
                </a:solidFill>
                <a:latin typeface="Arial"/>
                <a:cs typeface="Arial"/>
              </a:rPr>
              <a:t>С</a:t>
            </a:r>
            <a:r>
              <a:rPr sz="1600" b="1" spc="-20" dirty="0" smtClean="0">
                <a:solidFill>
                  <a:srgbClr val="C00000"/>
                </a:solidFill>
                <a:latin typeface="Arial"/>
                <a:cs typeface="Arial"/>
              </a:rPr>
              <a:t>ПЕЧЕНИЯ</a:t>
            </a:r>
            <a:endParaRPr sz="1600" dirty="0">
              <a:latin typeface="Arial"/>
              <a:cs typeface="Arial"/>
            </a:endParaRPr>
          </a:p>
          <a:p>
            <a:pPr>
              <a:lnSpc>
                <a:spcPts val="1000"/>
              </a:lnSpc>
            </a:pPr>
            <a:endParaRPr sz="1000" dirty="0"/>
          </a:p>
          <a:p>
            <a:pPr>
              <a:lnSpc>
                <a:spcPts val="1000"/>
              </a:lnSpc>
            </a:pPr>
            <a:endParaRPr sz="1000" dirty="0"/>
          </a:p>
          <a:p>
            <a:pPr>
              <a:lnSpc>
                <a:spcPts val="1000"/>
              </a:lnSpc>
            </a:pPr>
            <a:endParaRPr sz="1000" dirty="0"/>
          </a:p>
          <a:p>
            <a:pPr>
              <a:lnSpc>
                <a:spcPts val="1100"/>
              </a:lnSpc>
              <a:spcBef>
                <a:spcPts val="94"/>
              </a:spcBef>
            </a:pPr>
            <a:endParaRPr sz="1100" dirty="0"/>
          </a:p>
          <a:p>
            <a:pPr marL="431800" algn="ctr">
              <a:lnSpc>
                <a:spcPct val="100000"/>
              </a:lnSpc>
              <a:tabLst>
                <a:tab pos="765175" algn="l"/>
                <a:tab pos="2405380" algn="l"/>
                <a:tab pos="2702560" algn="l"/>
                <a:tab pos="4299585" algn="l"/>
                <a:tab pos="5420360" algn="l"/>
                <a:tab pos="6875780" algn="l"/>
                <a:tab pos="7519034" algn="l"/>
              </a:tabLst>
            </a:pPr>
            <a:r>
              <a:rPr sz="1700" b="1" dirty="0" smtClean="0">
                <a:solidFill>
                  <a:srgbClr val="FFFF00"/>
                </a:solidFill>
                <a:latin typeface="Arial"/>
                <a:cs typeface="Arial"/>
              </a:rPr>
              <a:t>В	со</a:t>
            </a:r>
            <a:r>
              <a:rPr sz="1700" b="1" spc="-45" dirty="0" smtClean="0">
                <a:solidFill>
                  <a:srgbClr val="FFFF00"/>
                </a:solidFill>
                <a:latin typeface="Arial"/>
                <a:cs typeface="Arial"/>
              </a:rPr>
              <a:t>о</a:t>
            </a:r>
            <a:r>
              <a:rPr sz="1700" b="1" spc="-10" dirty="0" smtClean="0">
                <a:solidFill>
                  <a:srgbClr val="FFFF00"/>
                </a:solidFill>
                <a:latin typeface="Arial"/>
                <a:cs typeface="Arial"/>
              </a:rPr>
              <a:t>т</a:t>
            </a:r>
            <a:r>
              <a:rPr sz="1700" b="1" spc="-30" dirty="0" smtClean="0">
                <a:solidFill>
                  <a:srgbClr val="FFFF00"/>
                </a:solidFill>
                <a:latin typeface="Arial"/>
                <a:cs typeface="Arial"/>
              </a:rPr>
              <a:t>в</a:t>
            </a:r>
            <a:r>
              <a:rPr sz="1700" b="1" spc="-15" dirty="0" smtClean="0">
                <a:solidFill>
                  <a:srgbClr val="FFFF00"/>
                </a:solidFill>
                <a:latin typeface="Arial"/>
                <a:cs typeface="Arial"/>
              </a:rPr>
              <a:t>е</a:t>
            </a:r>
            <a:r>
              <a:rPr sz="1700" b="1" spc="-35" dirty="0" smtClean="0">
                <a:solidFill>
                  <a:srgbClr val="FFFF00"/>
                </a:solidFill>
                <a:latin typeface="Arial"/>
                <a:cs typeface="Arial"/>
              </a:rPr>
              <a:t>т</a:t>
            </a:r>
            <a:r>
              <a:rPr sz="1700" b="1" spc="10" dirty="0" smtClean="0">
                <a:solidFill>
                  <a:srgbClr val="FFFF00"/>
                </a:solidFill>
                <a:latin typeface="Arial"/>
                <a:cs typeface="Arial"/>
              </a:rPr>
              <a:t>с</a:t>
            </a:r>
            <a:r>
              <a:rPr sz="1700" b="1" spc="0" dirty="0" smtClean="0">
                <a:solidFill>
                  <a:srgbClr val="FFFF00"/>
                </a:solidFill>
                <a:latin typeface="Arial"/>
                <a:cs typeface="Arial"/>
              </a:rPr>
              <a:t>твии	с	</a:t>
            </a:r>
            <a:r>
              <a:rPr lang="ru-RU" sz="1700" b="1" spc="0" dirty="0" smtClean="0">
                <a:solidFill>
                  <a:srgbClr val="FFFF00"/>
                </a:solidFill>
                <a:latin typeface="Arial"/>
                <a:cs typeface="Arial"/>
              </a:rPr>
              <a:t>требованиями безопасности </a:t>
            </a:r>
          </a:p>
          <a:p>
            <a:pPr marL="431800" algn="ctr">
              <a:lnSpc>
                <a:spcPct val="100000"/>
              </a:lnSpc>
              <a:tabLst>
                <a:tab pos="765175" algn="l"/>
                <a:tab pos="2405380" algn="l"/>
                <a:tab pos="2702560" algn="l"/>
                <a:tab pos="4299585" algn="l"/>
                <a:tab pos="5420360" algn="l"/>
                <a:tab pos="6875780" algn="l"/>
                <a:tab pos="7519034" algn="l"/>
              </a:tabLst>
            </a:pPr>
            <a:r>
              <a:rPr sz="1700" b="1" spc="0" dirty="0" err="1" smtClean="0">
                <a:solidFill>
                  <a:srgbClr val="FFFF00"/>
                </a:solidFill>
                <a:latin typeface="Arial"/>
                <a:cs typeface="Arial"/>
              </a:rPr>
              <a:t>Сис</a:t>
            </a:r>
            <a:r>
              <a:rPr sz="1700" b="1" spc="-15" dirty="0" err="1" smtClean="0">
                <a:solidFill>
                  <a:srgbClr val="FFFF00"/>
                </a:solidFill>
                <a:latin typeface="Arial"/>
                <a:cs typeface="Arial"/>
              </a:rPr>
              <a:t>т</a:t>
            </a:r>
            <a:r>
              <a:rPr sz="1700" b="1" spc="-25" dirty="0" err="1" smtClean="0">
                <a:solidFill>
                  <a:srgbClr val="FFFF00"/>
                </a:solidFill>
                <a:latin typeface="Arial"/>
                <a:cs typeface="Arial"/>
              </a:rPr>
              <a:t>е</a:t>
            </a:r>
            <a:r>
              <a:rPr sz="1700" b="1" spc="-15" dirty="0" err="1" smtClean="0">
                <a:solidFill>
                  <a:srgbClr val="FFFF00"/>
                </a:solidFill>
                <a:latin typeface="Arial"/>
                <a:cs typeface="Arial"/>
              </a:rPr>
              <a:t>м</a:t>
            </a:r>
            <a:r>
              <a:rPr sz="1700" b="1" spc="0" dirty="0" err="1" smtClean="0">
                <a:solidFill>
                  <a:srgbClr val="FFFF00"/>
                </a:solidFill>
                <a:latin typeface="Arial"/>
                <a:cs typeface="Arial"/>
              </a:rPr>
              <a:t>а</a:t>
            </a:r>
            <a:r>
              <a:rPr sz="1700" b="1" spc="0" dirty="0" smtClean="0">
                <a:solidFill>
                  <a:srgbClr val="FFFF00"/>
                </a:solidFill>
                <a:latin typeface="Arial"/>
                <a:cs typeface="Arial"/>
              </a:rPr>
              <a:t> </a:t>
            </a:r>
            <a:r>
              <a:rPr sz="1700" b="1" spc="50" dirty="0" smtClean="0">
                <a:solidFill>
                  <a:srgbClr val="FFFF00"/>
                </a:solidFill>
                <a:latin typeface="Arial"/>
                <a:cs typeface="Arial"/>
              </a:rPr>
              <a:t> </a:t>
            </a:r>
            <a:r>
              <a:rPr sz="1700" b="1" spc="-15" dirty="0" err="1" smtClean="0">
                <a:solidFill>
                  <a:srgbClr val="FFFF00"/>
                </a:solidFill>
                <a:latin typeface="Arial"/>
                <a:cs typeface="Arial"/>
              </a:rPr>
              <a:t>у</a:t>
            </a:r>
            <a:r>
              <a:rPr sz="1700" b="1" spc="0" dirty="0" err="1" smtClean="0">
                <a:solidFill>
                  <a:srgbClr val="FFFF00"/>
                </a:solidFill>
                <a:latin typeface="Arial"/>
                <a:cs typeface="Arial"/>
              </a:rPr>
              <a:t>пра</a:t>
            </a:r>
            <a:r>
              <a:rPr sz="1700" b="1" spc="-30" dirty="0" err="1" smtClean="0">
                <a:solidFill>
                  <a:srgbClr val="FFFF00"/>
                </a:solidFill>
                <a:latin typeface="Arial"/>
                <a:cs typeface="Arial"/>
              </a:rPr>
              <a:t>вл</a:t>
            </a:r>
            <a:r>
              <a:rPr sz="1700" b="1" spc="10" dirty="0" err="1" smtClean="0">
                <a:solidFill>
                  <a:srgbClr val="FFFF00"/>
                </a:solidFill>
                <a:latin typeface="Arial"/>
                <a:cs typeface="Arial"/>
              </a:rPr>
              <a:t>е</a:t>
            </a:r>
            <a:r>
              <a:rPr sz="1700" b="1" spc="0" dirty="0" err="1" smtClean="0">
                <a:solidFill>
                  <a:srgbClr val="FFFF00"/>
                </a:solidFill>
                <a:latin typeface="Arial"/>
                <a:cs typeface="Arial"/>
              </a:rPr>
              <a:t>ния</a:t>
            </a:r>
            <a:r>
              <a:rPr lang="ru-RU" sz="1700" b="1" spc="0" dirty="0" smtClean="0">
                <a:solidFill>
                  <a:srgbClr val="FFFF00"/>
                </a:solidFill>
                <a:latin typeface="Arial"/>
                <a:cs typeface="Arial"/>
              </a:rPr>
              <a:t> аварийными ситуациями (АС)</a:t>
            </a:r>
            <a:r>
              <a:rPr sz="1700" b="1" spc="45" dirty="0" smtClean="0">
                <a:solidFill>
                  <a:srgbClr val="FFFF00"/>
                </a:solidFill>
                <a:latin typeface="Arial"/>
                <a:cs typeface="Arial"/>
              </a:rPr>
              <a:t> </a:t>
            </a:r>
            <a:endParaRPr lang="ru-RU" sz="1700" b="1" spc="45" dirty="0" smtClean="0">
              <a:solidFill>
                <a:srgbClr val="FFFF00"/>
              </a:solidFill>
              <a:latin typeface="Arial"/>
              <a:cs typeface="Arial"/>
            </a:endParaRPr>
          </a:p>
          <a:p>
            <a:pPr marL="431800" algn="ctr">
              <a:lnSpc>
                <a:spcPct val="100000"/>
              </a:lnSpc>
              <a:tabLst>
                <a:tab pos="765175" algn="l"/>
                <a:tab pos="2405380" algn="l"/>
                <a:tab pos="2702560" algn="l"/>
                <a:tab pos="4299585" algn="l"/>
                <a:tab pos="5420360" algn="l"/>
                <a:tab pos="6875780" algn="l"/>
                <a:tab pos="7519034" algn="l"/>
              </a:tabLst>
            </a:pPr>
            <a:r>
              <a:rPr sz="1700" b="1" spc="0" dirty="0" err="1" smtClean="0">
                <a:solidFill>
                  <a:srgbClr val="FFFF00"/>
                </a:solidFill>
                <a:latin typeface="Arial"/>
                <a:cs typeface="Arial"/>
              </a:rPr>
              <a:t>д</a:t>
            </a:r>
            <a:r>
              <a:rPr sz="1700" b="1" spc="-50" dirty="0" err="1" smtClean="0">
                <a:solidFill>
                  <a:srgbClr val="FFFF00"/>
                </a:solidFill>
                <a:latin typeface="Arial"/>
                <a:cs typeface="Arial"/>
              </a:rPr>
              <a:t>о</a:t>
            </a:r>
            <a:r>
              <a:rPr sz="1700" b="1" spc="0" dirty="0" err="1" smtClean="0">
                <a:solidFill>
                  <a:srgbClr val="FFFF00"/>
                </a:solidFill>
                <a:latin typeface="Arial"/>
                <a:cs typeface="Arial"/>
              </a:rPr>
              <a:t>л</a:t>
            </a:r>
            <a:r>
              <a:rPr sz="1700" b="1" spc="-15" dirty="0" err="1" smtClean="0">
                <a:solidFill>
                  <a:srgbClr val="FFFF00"/>
                </a:solidFill>
                <a:latin typeface="Arial"/>
                <a:cs typeface="Arial"/>
              </a:rPr>
              <a:t>ж</a:t>
            </a:r>
            <a:r>
              <a:rPr sz="1700" b="1" spc="0" dirty="0" err="1" smtClean="0">
                <a:solidFill>
                  <a:srgbClr val="FFFF00"/>
                </a:solidFill>
                <a:latin typeface="Arial"/>
                <a:cs typeface="Arial"/>
              </a:rPr>
              <a:t>на</a:t>
            </a:r>
            <a:r>
              <a:rPr sz="1700" b="1" spc="0" dirty="0" smtClean="0">
                <a:solidFill>
                  <a:srgbClr val="FFFF00"/>
                </a:solidFill>
                <a:latin typeface="Arial"/>
                <a:cs typeface="Arial"/>
              </a:rPr>
              <a:t> об</a:t>
            </a:r>
            <a:r>
              <a:rPr sz="1700" b="1" spc="-25" dirty="0" smtClean="0">
                <a:solidFill>
                  <a:srgbClr val="FFFF00"/>
                </a:solidFill>
                <a:latin typeface="Arial"/>
                <a:cs typeface="Arial"/>
              </a:rPr>
              <a:t>е</a:t>
            </a:r>
            <a:r>
              <a:rPr sz="1700" b="1" spc="0" dirty="0" smtClean="0">
                <a:solidFill>
                  <a:srgbClr val="FFFF00"/>
                </a:solidFill>
                <a:latin typeface="Arial"/>
                <a:cs typeface="Arial"/>
              </a:rPr>
              <a:t>сп</a:t>
            </a:r>
            <a:r>
              <a:rPr sz="1700" b="1" spc="-45" dirty="0" smtClean="0">
                <a:solidFill>
                  <a:srgbClr val="FFFF00"/>
                </a:solidFill>
                <a:latin typeface="Arial"/>
                <a:cs typeface="Arial"/>
              </a:rPr>
              <a:t>е</a:t>
            </a:r>
            <a:r>
              <a:rPr sz="1700" b="1" spc="-10" dirty="0" smtClean="0">
                <a:solidFill>
                  <a:srgbClr val="FFFF00"/>
                </a:solidFill>
                <a:latin typeface="Arial"/>
                <a:cs typeface="Arial"/>
              </a:rPr>
              <a:t>ч</a:t>
            </a:r>
            <a:r>
              <a:rPr sz="1700" b="1" spc="0" dirty="0" smtClean="0">
                <a:solidFill>
                  <a:srgbClr val="FFFF00"/>
                </a:solidFill>
                <a:latin typeface="Arial"/>
                <a:cs typeface="Arial"/>
              </a:rPr>
              <a:t>и</a:t>
            </a:r>
            <a:r>
              <a:rPr sz="1700" b="1" spc="-35" dirty="0" smtClean="0">
                <a:solidFill>
                  <a:srgbClr val="FFFF00"/>
                </a:solidFill>
                <a:latin typeface="Arial"/>
                <a:cs typeface="Arial"/>
              </a:rPr>
              <a:t>в</a:t>
            </a:r>
            <a:r>
              <a:rPr sz="1700" b="1" spc="0" dirty="0" smtClean="0">
                <a:solidFill>
                  <a:srgbClr val="FFFF00"/>
                </a:solidFill>
                <a:latin typeface="Arial"/>
                <a:cs typeface="Arial"/>
              </a:rPr>
              <a:t>а</a:t>
            </a:r>
            <a:r>
              <a:rPr sz="1700" b="1" spc="-20" dirty="0" smtClean="0">
                <a:solidFill>
                  <a:srgbClr val="FFFF00"/>
                </a:solidFill>
                <a:latin typeface="Arial"/>
                <a:cs typeface="Arial"/>
              </a:rPr>
              <a:t>т</a:t>
            </a:r>
            <a:r>
              <a:rPr sz="1700" b="1" spc="0" dirty="0" smtClean="0">
                <a:solidFill>
                  <a:srgbClr val="FFFF00"/>
                </a:solidFill>
                <a:latin typeface="Arial"/>
                <a:cs typeface="Arial"/>
              </a:rPr>
              <a:t>ь:</a:t>
            </a:r>
            <a:endParaRPr sz="1700" dirty="0">
              <a:latin typeface="Arial"/>
              <a:cs typeface="Arial"/>
            </a:endParaRPr>
          </a:p>
          <a:p>
            <a:pPr>
              <a:lnSpc>
                <a:spcPts val="1200"/>
              </a:lnSpc>
              <a:spcBef>
                <a:spcPts val="5"/>
              </a:spcBef>
            </a:pPr>
            <a:endParaRPr sz="1200" dirty="0"/>
          </a:p>
          <a:p>
            <a:pPr marL="192405" indent="-180340">
              <a:buClr>
                <a:srgbClr val="FFFF00"/>
              </a:buClr>
              <a:buSzPct val="129411"/>
              <a:buFont typeface="Arial"/>
              <a:buChar char="•"/>
              <a:tabLst>
                <a:tab pos="178435" algn="l"/>
              </a:tabLst>
            </a:pPr>
            <a:r>
              <a:rPr sz="1600" b="1" spc="0" dirty="0" smtClean="0">
                <a:solidFill>
                  <a:schemeClr val="bg1"/>
                </a:solidFill>
                <a:latin typeface="Arial"/>
                <a:cs typeface="Arial"/>
              </a:rPr>
              <a:t>с</a:t>
            </a:r>
            <a:r>
              <a:rPr sz="1600" b="1" spc="-30" dirty="0" smtClean="0">
                <a:solidFill>
                  <a:schemeClr val="bg1"/>
                </a:solidFill>
                <a:latin typeface="Arial"/>
                <a:cs typeface="Arial"/>
              </a:rPr>
              <a:t>в</a:t>
            </a:r>
            <a:r>
              <a:rPr sz="1600" b="1" spc="0" dirty="0" smtClean="0">
                <a:solidFill>
                  <a:schemeClr val="bg1"/>
                </a:solidFill>
                <a:latin typeface="Arial"/>
                <a:cs typeface="Arial"/>
              </a:rPr>
              <a:t>оевр</a:t>
            </a:r>
            <a:r>
              <a:rPr sz="1600" b="1" spc="-25" dirty="0" smtClean="0">
                <a:solidFill>
                  <a:schemeClr val="bg1"/>
                </a:solidFill>
                <a:latin typeface="Arial"/>
                <a:cs typeface="Arial"/>
              </a:rPr>
              <a:t>е</a:t>
            </a:r>
            <a:r>
              <a:rPr sz="1600" b="1" spc="0" dirty="0" smtClean="0">
                <a:solidFill>
                  <a:schemeClr val="bg1"/>
                </a:solidFill>
                <a:latin typeface="Arial"/>
                <a:cs typeface="Arial"/>
              </a:rPr>
              <a:t>менное</a:t>
            </a:r>
            <a:r>
              <a:rPr sz="1600" b="1" spc="10" dirty="0" smtClean="0">
                <a:solidFill>
                  <a:schemeClr val="bg1"/>
                </a:solidFill>
                <a:latin typeface="Arial"/>
                <a:cs typeface="Arial"/>
              </a:rPr>
              <a:t> </a:t>
            </a:r>
            <a:r>
              <a:rPr sz="1600" b="1" spc="0" dirty="0" smtClean="0">
                <a:solidFill>
                  <a:schemeClr val="bg1"/>
                </a:solidFill>
                <a:latin typeface="Arial"/>
                <a:cs typeface="Arial"/>
              </a:rPr>
              <a:t>реагиро</a:t>
            </a:r>
            <a:r>
              <a:rPr sz="1600" b="1" spc="-30" dirty="0" smtClean="0">
                <a:solidFill>
                  <a:schemeClr val="bg1"/>
                </a:solidFill>
                <a:latin typeface="Arial"/>
                <a:cs typeface="Arial"/>
              </a:rPr>
              <a:t>в</a:t>
            </a:r>
            <a:r>
              <a:rPr sz="1600" b="1" spc="0" dirty="0" smtClean="0">
                <a:solidFill>
                  <a:schemeClr val="bg1"/>
                </a:solidFill>
                <a:latin typeface="Arial"/>
                <a:cs typeface="Arial"/>
              </a:rPr>
              <a:t>ание</a:t>
            </a:r>
            <a:r>
              <a:rPr sz="1600" b="1" spc="5" dirty="0" smtClean="0">
                <a:solidFill>
                  <a:schemeClr val="bg1"/>
                </a:solidFill>
                <a:latin typeface="Arial"/>
                <a:cs typeface="Arial"/>
              </a:rPr>
              <a:t> </a:t>
            </a:r>
            <a:r>
              <a:rPr sz="1600" b="1" spc="0" dirty="0" smtClean="0">
                <a:solidFill>
                  <a:schemeClr val="bg1"/>
                </a:solidFill>
                <a:latin typeface="Arial"/>
                <a:cs typeface="Arial"/>
              </a:rPr>
              <a:t>на</a:t>
            </a:r>
            <a:r>
              <a:rPr sz="1600" b="1" spc="-5" dirty="0" smtClean="0">
                <a:solidFill>
                  <a:schemeClr val="bg1"/>
                </a:solidFill>
                <a:latin typeface="Arial"/>
                <a:cs typeface="Arial"/>
              </a:rPr>
              <a:t> </a:t>
            </a:r>
            <a:r>
              <a:rPr sz="1600" b="1" spc="-15" dirty="0" smtClean="0">
                <a:solidFill>
                  <a:schemeClr val="bg1"/>
                </a:solidFill>
                <a:latin typeface="Arial"/>
                <a:cs typeface="Arial"/>
              </a:rPr>
              <a:t>у</a:t>
            </a:r>
            <a:r>
              <a:rPr sz="1600" b="1" spc="0" dirty="0" smtClean="0">
                <a:solidFill>
                  <a:schemeClr val="bg1"/>
                </a:solidFill>
                <a:latin typeface="Arial"/>
                <a:cs typeface="Arial"/>
              </a:rPr>
              <a:t>гр</a:t>
            </a:r>
            <a:r>
              <a:rPr sz="1600" b="1" spc="-25" dirty="0" smtClean="0">
                <a:solidFill>
                  <a:schemeClr val="bg1"/>
                </a:solidFill>
                <a:latin typeface="Arial"/>
                <a:cs typeface="Arial"/>
              </a:rPr>
              <a:t>о</a:t>
            </a:r>
            <a:r>
              <a:rPr sz="1600" b="1" spc="0" dirty="0" smtClean="0">
                <a:solidFill>
                  <a:schemeClr val="bg1"/>
                </a:solidFill>
                <a:latin typeface="Arial"/>
                <a:cs typeface="Arial"/>
              </a:rPr>
              <a:t>зы</a:t>
            </a:r>
            <a:r>
              <a:rPr sz="1600" b="1" spc="5" dirty="0" smtClean="0">
                <a:solidFill>
                  <a:schemeClr val="bg1"/>
                </a:solidFill>
                <a:latin typeface="Arial"/>
                <a:cs typeface="Arial"/>
              </a:rPr>
              <a:t> </a:t>
            </a:r>
            <a:r>
              <a:rPr sz="1600" b="1" spc="-80" dirty="0" smtClean="0">
                <a:solidFill>
                  <a:schemeClr val="bg1"/>
                </a:solidFill>
                <a:latin typeface="Arial"/>
                <a:cs typeface="Arial"/>
              </a:rPr>
              <a:t>А</a:t>
            </a:r>
            <a:r>
              <a:rPr sz="1600" b="1" spc="0" dirty="0" smtClean="0">
                <a:solidFill>
                  <a:schemeClr val="bg1"/>
                </a:solidFill>
                <a:latin typeface="Arial"/>
                <a:cs typeface="Arial"/>
              </a:rPr>
              <a:t>С</a:t>
            </a:r>
            <a:r>
              <a:rPr sz="1600" b="1" spc="25" dirty="0" smtClean="0">
                <a:solidFill>
                  <a:schemeClr val="bg1"/>
                </a:solidFill>
                <a:latin typeface="Arial"/>
                <a:cs typeface="Arial"/>
              </a:rPr>
              <a:t> </a:t>
            </a:r>
            <a:r>
              <a:rPr sz="1600" b="1" spc="0" dirty="0" smtClean="0">
                <a:solidFill>
                  <a:schemeClr val="bg1"/>
                </a:solidFill>
                <a:latin typeface="Arial"/>
                <a:cs typeface="Arial"/>
              </a:rPr>
              <a:t>(ЧС)</a:t>
            </a:r>
            <a:r>
              <a:rPr sz="1600" b="1" spc="-15" dirty="0" smtClean="0">
                <a:solidFill>
                  <a:schemeClr val="bg1"/>
                </a:solidFill>
                <a:latin typeface="Arial"/>
                <a:cs typeface="Arial"/>
              </a:rPr>
              <a:t> </a:t>
            </a:r>
            <a:r>
              <a:rPr sz="1600" b="1" spc="0" dirty="0" err="1" smtClean="0">
                <a:solidFill>
                  <a:schemeClr val="bg1"/>
                </a:solidFill>
                <a:latin typeface="Arial"/>
                <a:cs typeface="Arial"/>
              </a:rPr>
              <a:t>на</a:t>
            </a:r>
            <a:r>
              <a:rPr sz="1600" b="1" spc="-5" dirty="0" smtClean="0">
                <a:solidFill>
                  <a:schemeClr val="bg1"/>
                </a:solidFill>
                <a:latin typeface="Arial"/>
                <a:cs typeface="Arial"/>
              </a:rPr>
              <a:t> </a:t>
            </a:r>
            <a:r>
              <a:rPr sz="1600" b="1" spc="0" dirty="0" err="1" smtClean="0">
                <a:solidFill>
                  <a:schemeClr val="bg1"/>
                </a:solidFill>
                <a:latin typeface="Arial"/>
                <a:cs typeface="Arial"/>
              </a:rPr>
              <a:t>о</a:t>
            </a:r>
            <a:r>
              <a:rPr sz="1600" b="1" spc="-20" dirty="0" err="1" smtClean="0">
                <a:solidFill>
                  <a:schemeClr val="bg1"/>
                </a:solidFill>
                <a:latin typeface="Arial"/>
                <a:cs typeface="Arial"/>
              </a:rPr>
              <a:t>б</a:t>
            </a:r>
            <a:r>
              <a:rPr sz="1600" b="1" spc="0" dirty="0" err="1" smtClean="0">
                <a:solidFill>
                  <a:schemeClr val="bg1"/>
                </a:solidFill>
                <a:latin typeface="Arial"/>
                <a:cs typeface="Arial"/>
              </a:rPr>
              <a:t>ъек</a:t>
            </a:r>
            <a:r>
              <a:rPr sz="1600" b="1" spc="-20" dirty="0" err="1" smtClean="0">
                <a:solidFill>
                  <a:schemeClr val="bg1"/>
                </a:solidFill>
                <a:latin typeface="Arial"/>
                <a:cs typeface="Arial"/>
              </a:rPr>
              <a:t>т</a:t>
            </a:r>
            <a:r>
              <a:rPr sz="1600" b="1" spc="0" dirty="0" err="1" smtClean="0">
                <a:solidFill>
                  <a:schemeClr val="bg1"/>
                </a:solidFill>
                <a:latin typeface="Arial"/>
                <a:cs typeface="Arial"/>
              </a:rPr>
              <a:t>ах</a:t>
            </a:r>
            <a:r>
              <a:rPr lang="ru-RU" sz="1600" b="1" spc="0" dirty="0" smtClean="0">
                <a:solidFill>
                  <a:schemeClr val="bg1"/>
                </a:solidFill>
                <a:latin typeface="Arial"/>
                <a:cs typeface="Arial"/>
              </a:rPr>
              <a:t> </a:t>
            </a:r>
            <a:r>
              <a:rPr lang="ru-RU" sz="1600" b="1" spc="0" dirty="0" err="1" smtClean="0">
                <a:solidFill>
                  <a:schemeClr val="bg1"/>
                </a:solidFill>
                <a:latin typeface="Arial"/>
                <a:cs typeface="Arial"/>
              </a:rPr>
              <a:t>нефтегазодобычи</a:t>
            </a:r>
            <a:r>
              <a:rPr lang="ru-RU" sz="1600" b="1" spc="0" dirty="0" smtClean="0">
                <a:solidFill>
                  <a:schemeClr val="bg1"/>
                </a:solidFill>
                <a:latin typeface="Arial"/>
                <a:cs typeface="Arial"/>
              </a:rPr>
              <a:t>, расположенные на шельфе Арктики;</a:t>
            </a:r>
            <a:endParaRPr sz="1600" dirty="0">
              <a:solidFill>
                <a:schemeClr val="bg1"/>
              </a:solidFill>
              <a:latin typeface="Arial"/>
              <a:cs typeface="Arial"/>
            </a:endParaRPr>
          </a:p>
          <a:p>
            <a:pPr marL="178435" indent="-166370">
              <a:buClr>
                <a:srgbClr val="FFFF00"/>
              </a:buClr>
              <a:buSzPct val="129411"/>
              <a:buFont typeface="Arial"/>
              <a:buChar char="•"/>
              <a:tabLst>
                <a:tab pos="178435" algn="l"/>
              </a:tabLst>
            </a:pPr>
            <a:r>
              <a:rPr sz="1600" b="1" spc="0" dirty="0" err="1" smtClean="0">
                <a:solidFill>
                  <a:schemeClr val="bg1"/>
                </a:solidFill>
                <a:latin typeface="Arial"/>
                <a:cs typeface="Arial"/>
              </a:rPr>
              <a:t>пред</a:t>
            </a:r>
            <a:r>
              <a:rPr sz="1600" b="1" spc="-50" dirty="0" err="1" smtClean="0">
                <a:solidFill>
                  <a:schemeClr val="bg1"/>
                </a:solidFill>
                <a:latin typeface="Arial"/>
                <a:cs typeface="Arial"/>
              </a:rPr>
              <a:t>о</a:t>
            </a:r>
            <a:r>
              <a:rPr sz="1600" b="1" spc="-20" dirty="0" err="1" smtClean="0">
                <a:solidFill>
                  <a:schemeClr val="bg1"/>
                </a:solidFill>
                <a:latin typeface="Arial"/>
                <a:cs typeface="Arial"/>
              </a:rPr>
              <a:t>т</a:t>
            </a:r>
            <a:r>
              <a:rPr sz="1600" b="1" spc="0" dirty="0" err="1" smtClean="0">
                <a:solidFill>
                  <a:schemeClr val="bg1"/>
                </a:solidFill>
                <a:latin typeface="Arial"/>
                <a:cs typeface="Arial"/>
              </a:rPr>
              <a:t>вра</a:t>
            </a:r>
            <a:r>
              <a:rPr sz="1600" b="1" spc="-35" dirty="0" err="1" smtClean="0">
                <a:solidFill>
                  <a:schemeClr val="bg1"/>
                </a:solidFill>
                <a:latin typeface="Arial"/>
                <a:cs typeface="Arial"/>
              </a:rPr>
              <a:t>щ</a:t>
            </a:r>
            <a:r>
              <a:rPr sz="1600" b="1" spc="0" dirty="0" err="1" smtClean="0">
                <a:solidFill>
                  <a:schemeClr val="bg1"/>
                </a:solidFill>
                <a:latin typeface="Arial"/>
                <a:cs typeface="Arial"/>
              </a:rPr>
              <a:t>ение</a:t>
            </a:r>
            <a:r>
              <a:rPr sz="1600" b="1" spc="55" dirty="0" smtClean="0">
                <a:solidFill>
                  <a:schemeClr val="bg1"/>
                </a:solidFill>
                <a:latin typeface="Arial"/>
                <a:cs typeface="Arial"/>
              </a:rPr>
              <a:t> </a:t>
            </a:r>
            <a:r>
              <a:rPr sz="1600" b="1" spc="-80" dirty="0" smtClean="0">
                <a:solidFill>
                  <a:schemeClr val="bg1"/>
                </a:solidFill>
                <a:latin typeface="Arial"/>
                <a:cs typeface="Arial"/>
              </a:rPr>
              <a:t>А</a:t>
            </a:r>
            <a:r>
              <a:rPr sz="1600" b="1" spc="0" dirty="0" smtClean="0">
                <a:solidFill>
                  <a:schemeClr val="bg1"/>
                </a:solidFill>
                <a:latin typeface="Arial"/>
                <a:cs typeface="Arial"/>
              </a:rPr>
              <a:t>С</a:t>
            </a:r>
            <a:r>
              <a:rPr sz="1600" b="1" spc="20" dirty="0" smtClean="0">
                <a:solidFill>
                  <a:schemeClr val="bg1"/>
                </a:solidFill>
                <a:latin typeface="Arial"/>
                <a:cs typeface="Arial"/>
              </a:rPr>
              <a:t> </a:t>
            </a:r>
            <a:r>
              <a:rPr sz="1600" b="1" spc="0" dirty="0" smtClean="0">
                <a:solidFill>
                  <a:schemeClr val="bg1"/>
                </a:solidFill>
                <a:latin typeface="Arial"/>
                <a:cs typeface="Arial"/>
              </a:rPr>
              <a:t>(ЧС)</a:t>
            </a:r>
            <a:r>
              <a:rPr sz="1600" b="1" spc="-20" dirty="0" smtClean="0">
                <a:solidFill>
                  <a:schemeClr val="bg1"/>
                </a:solidFill>
                <a:latin typeface="Arial"/>
                <a:cs typeface="Arial"/>
              </a:rPr>
              <a:t> </a:t>
            </a:r>
            <a:r>
              <a:rPr sz="1600" b="1" spc="0" dirty="0" smtClean="0">
                <a:solidFill>
                  <a:schemeClr val="bg1"/>
                </a:solidFill>
                <a:latin typeface="Arial"/>
                <a:cs typeface="Arial"/>
              </a:rPr>
              <a:t>с</a:t>
            </a:r>
            <a:r>
              <a:rPr sz="1600" b="1" spc="5" dirty="0" smtClean="0">
                <a:solidFill>
                  <a:schemeClr val="bg1"/>
                </a:solidFill>
                <a:latin typeface="Arial"/>
                <a:cs typeface="Arial"/>
              </a:rPr>
              <a:t> </a:t>
            </a:r>
            <a:r>
              <a:rPr sz="1600" b="1" spc="0" dirty="0" smtClean="0">
                <a:solidFill>
                  <a:schemeClr val="bg1"/>
                </a:solidFill>
                <a:latin typeface="Arial"/>
                <a:cs typeface="Arial"/>
              </a:rPr>
              <a:t>п</a:t>
            </a:r>
            <a:r>
              <a:rPr sz="1600" b="1" spc="-20" dirty="0" smtClean="0">
                <a:solidFill>
                  <a:schemeClr val="bg1"/>
                </a:solidFill>
                <a:latin typeface="Arial"/>
                <a:cs typeface="Arial"/>
              </a:rPr>
              <a:t>о</a:t>
            </a:r>
            <a:r>
              <a:rPr sz="1600" b="1" spc="-30" dirty="0" smtClean="0">
                <a:solidFill>
                  <a:schemeClr val="bg1"/>
                </a:solidFill>
                <a:latin typeface="Arial"/>
                <a:cs typeface="Arial"/>
              </a:rPr>
              <a:t>м</a:t>
            </a:r>
            <a:r>
              <a:rPr sz="1600" b="1" spc="0" dirty="0" smtClean="0">
                <a:solidFill>
                  <a:schemeClr val="bg1"/>
                </a:solidFill>
                <a:latin typeface="Arial"/>
                <a:cs typeface="Arial"/>
              </a:rPr>
              <a:t>о</a:t>
            </a:r>
            <a:r>
              <a:rPr sz="1600" b="1" spc="-35" dirty="0" smtClean="0">
                <a:solidFill>
                  <a:schemeClr val="bg1"/>
                </a:solidFill>
                <a:latin typeface="Arial"/>
                <a:cs typeface="Arial"/>
              </a:rPr>
              <a:t>щ</a:t>
            </a:r>
            <a:r>
              <a:rPr sz="1600" b="1" spc="0" dirty="0" smtClean="0">
                <a:solidFill>
                  <a:schemeClr val="bg1"/>
                </a:solidFill>
                <a:latin typeface="Arial"/>
                <a:cs typeface="Arial"/>
              </a:rPr>
              <a:t>ью</a:t>
            </a:r>
            <a:r>
              <a:rPr sz="1600" b="1" spc="10" dirty="0" smtClean="0">
                <a:solidFill>
                  <a:schemeClr val="bg1"/>
                </a:solidFill>
                <a:latin typeface="Arial"/>
                <a:cs typeface="Arial"/>
              </a:rPr>
              <a:t> </a:t>
            </a:r>
            <a:r>
              <a:rPr sz="1600" b="1" spc="-60" dirty="0" smtClean="0">
                <a:solidFill>
                  <a:schemeClr val="bg1"/>
                </a:solidFill>
                <a:latin typeface="Arial"/>
                <a:cs typeface="Arial"/>
              </a:rPr>
              <a:t>у</a:t>
            </a:r>
            <a:r>
              <a:rPr sz="1600" b="1" spc="0" dirty="0" smtClean="0">
                <a:solidFill>
                  <a:schemeClr val="bg1"/>
                </a:solidFill>
                <a:latin typeface="Arial"/>
                <a:cs typeface="Arial"/>
              </a:rPr>
              <a:t>с</a:t>
            </a:r>
            <a:r>
              <a:rPr sz="1600" b="1" spc="-45" dirty="0" smtClean="0">
                <a:solidFill>
                  <a:schemeClr val="bg1"/>
                </a:solidFill>
                <a:latin typeface="Arial"/>
                <a:cs typeface="Arial"/>
              </a:rPr>
              <a:t>т</a:t>
            </a:r>
            <a:r>
              <a:rPr sz="1600" b="1" spc="0" dirty="0" smtClean="0">
                <a:solidFill>
                  <a:schemeClr val="bg1"/>
                </a:solidFill>
                <a:latin typeface="Arial"/>
                <a:cs typeface="Arial"/>
              </a:rPr>
              <a:t>ойчи</a:t>
            </a:r>
            <a:r>
              <a:rPr sz="1600" b="1" spc="-30" dirty="0" smtClean="0">
                <a:solidFill>
                  <a:schemeClr val="bg1"/>
                </a:solidFill>
                <a:latin typeface="Arial"/>
                <a:cs typeface="Arial"/>
              </a:rPr>
              <a:t>в</a:t>
            </a:r>
            <a:r>
              <a:rPr sz="1600" b="1" spc="0" dirty="0" smtClean="0">
                <a:solidFill>
                  <a:schemeClr val="bg1"/>
                </a:solidFill>
                <a:latin typeface="Arial"/>
                <a:cs typeface="Arial"/>
              </a:rPr>
              <a:t>о</a:t>
            </a:r>
            <a:r>
              <a:rPr sz="1600" b="1" spc="-25" dirty="0" smtClean="0">
                <a:solidFill>
                  <a:schemeClr val="bg1"/>
                </a:solidFill>
                <a:latin typeface="Arial"/>
                <a:cs typeface="Arial"/>
              </a:rPr>
              <a:t>г</a:t>
            </a:r>
            <a:r>
              <a:rPr sz="1600" b="1" spc="0" dirty="0" smtClean="0">
                <a:solidFill>
                  <a:schemeClr val="bg1"/>
                </a:solidFill>
                <a:latin typeface="Arial"/>
                <a:cs typeface="Arial"/>
              </a:rPr>
              <a:t>о,</a:t>
            </a:r>
            <a:r>
              <a:rPr sz="1600" b="1" spc="65" dirty="0" smtClean="0">
                <a:solidFill>
                  <a:schemeClr val="bg1"/>
                </a:solidFill>
                <a:latin typeface="Arial"/>
                <a:cs typeface="Arial"/>
              </a:rPr>
              <a:t> </a:t>
            </a:r>
            <a:r>
              <a:rPr sz="1600" b="1" spc="0" dirty="0" err="1" smtClean="0">
                <a:solidFill>
                  <a:schemeClr val="bg1"/>
                </a:solidFill>
                <a:latin typeface="Arial"/>
                <a:cs typeface="Arial"/>
              </a:rPr>
              <a:t>не</a:t>
            </a:r>
            <a:r>
              <a:rPr sz="1600" b="1" spc="5" dirty="0" err="1" smtClean="0">
                <a:solidFill>
                  <a:schemeClr val="bg1"/>
                </a:solidFill>
                <a:latin typeface="Arial"/>
                <a:cs typeface="Arial"/>
              </a:rPr>
              <a:t>п</a:t>
            </a:r>
            <a:r>
              <a:rPr sz="1600" b="1" spc="0" dirty="0" err="1" smtClean="0">
                <a:solidFill>
                  <a:schemeClr val="bg1"/>
                </a:solidFill>
                <a:latin typeface="Arial"/>
                <a:cs typeface="Arial"/>
              </a:rPr>
              <a:t>ре</a:t>
            </a:r>
            <a:r>
              <a:rPr sz="1600" b="1" spc="5" dirty="0" err="1" smtClean="0">
                <a:solidFill>
                  <a:schemeClr val="bg1"/>
                </a:solidFill>
                <a:latin typeface="Arial"/>
                <a:cs typeface="Arial"/>
              </a:rPr>
              <a:t>р</a:t>
            </a:r>
            <a:r>
              <a:rPr sz="1600" b="1" spc="0" dirty="0" err="1" smtClean="0">
                <a:solidFill>
                  <a:schemeClr val="bg1"/>
                </a:solidFill>
                <a:latin typeface="Arial"/>
                <a:cs typeface="Arial"/>
              </a:rPr>
              <a:t>ы</a:t>
            </a:r>
            <a:r>
              <a:rPr sz="1600" b="1" spc="-10" dirty="0" err="1" smtClean="0">
                <a:solidFill>
                  <a:schemeClr val="bg1"/>
                </a:solidFill>
                <a:latin typeface="Arial"/>
                <a:cs typeface="Arial"/>
              </a:rPr>
              <a:t>в</a:t>
            </a:r>
            <a:r>
              <a:rPr sz="1600" b="1" spc="0" dirty="0" err="1" smtClean="0">
                <a:solidFill>
                  <a:schemeClr val="bg1"/>
                </a:solidFill>
                <a:latin typeface="Arial"/>
                <a:cs typeface="Arial"/>
              </a:rPr>
              <a:t>но</a:t>
            </a:r>
            <a:r>
              <a:rPr sz="1600" b="1" spc="-30" dirty="0" err="1" smtClean="0">
                <a:solidFill>
                  <a:schemeClr val="bg1"/>
                </a:solidFill>
                <a:latin typeface="Arial"/>
                <a:cs typeface="Arial"/>
              </a:rPr>
              <a:t>г</a:t>
            </a:r>
            <a:r>
              <a:rPr sz="1600" b="1" spc="0" dirty="0" err="1" smtClean="0">
                <a:solidFill>
                  <a:schemeClr val="bg1"/>
                </a:solidFill>
                <a:latin typeface="Arial"/>
                <a:cs typeface="Arial"/>
              </a:rPr>
              <a:t>о</a:t>
            </a:r>
            <a:endParaRPr sz="1600" dirty="0">
              <a:solidFill>
                <a:schemeClr val="bg1"/>
              </a:solidFill>
            </a:endParaRPr>
          </a:p>
          <a:p>
            <a:pPr marL="192405"/>
            <a:r>
              <a:rPr sz="1600" b="1" spc="-30" dirty="0" smtClean="0">
                <a:solidFill>
                  <a:schemeClr val="bg1"/>
                </a:solidFill>
                <a:latin typeface="Arial"/>
                <a:cs typeface="Arial"/>
              </a:rPr>
              <a:t>м</a:t>
            </a:r>
            <a:r>
              <a:rPr sz="1600" b="1" spc="0" dirty="0" smtClean="0">
                <a:solidFill>
                  <a:schemeClr val="bg1"/>
                </a:solidFill>
                <a:latin typeface="Arial"/>
                <a:cs typeface="Arial"/>
              </a:rPr>
              <a:t>они</a:t>
            </a:r>
            <a:r>
              <a:rPr sz="1600" b="1" spc="-50" dirty="0" smtClean="0">
                <a:solidFill>
                  <a:schemeClr val="bg1"/>
                </a:solidFill>
                <a:latin typeface="Arial"/>
                <a:cs typeface="Arial"/>
              </a:rPr>
              <a:t>т</a:t>
            </a:r>
            <a:r>
              <a:rPr sz="1600" b="1" spc="0" dirty="0" smtClean="0">
                <a:solidFill>
                  <a:schemeClr val="bg1"/>
                </a:solidFill>
                <a:latin typeface="Arial"/>
                <a:cs typeface="Arial"/>
              </a:rPr>
              <a:t>оринга </a:t>
            </a:r>
            <a:r>
              <a:rPr sz="1600" b="1" spc="0" dirty="0" err="1" smtClean="0">
                <a:solidFill>
                  <a:schemeClr val="bg1"/>
                </a:solidFill>
                <a:latin typeface="Arial"/>
                <a:cs typeface="Arial"/>
              </a:rPr>
              <a:t>о</a:t>
            </a:r>
            <a:r>
              <a:rPr sz="1600" b="1" spc="-25" dirty="0" err="1" smtClean="0">
                <a:solidFill>
                  <a:schemeClr val="bg1"/>
                </a:solidFill>
                <a:latin typeface="Arial"/>
                <a:cs typeface="Arial"/>
              </a:rPr>
              <a:t>б</a:t>
            </a:r>
            <a:r>
              <a:rPr sz="1600" b="1" spc="0" dirty="0" err="1" smtClean="0">
                <a:solidFill>
                  <a:schemeClr val="bg1"/>
                </a:solidFill>
                <a:latin typeface="Arial"/>
                <a:cs typeface="Arial"/>
              </a:rPr>
              <a:t>с</a:t>
            </a:r>
            <a:r>
              <a:rPr sz="1600" b="1" spc="-25" dirty="0" err="1" smtClean="0">
                <a:solidFill>
                  <a:schemeClr val="bg1"/>
                </a:solidFill>
                <a:latin typeface="Arial"/>
                <a:cs typeface="Arial"/>
              </a:rPr>
              <a:t>т</a:t>
            </a:r>
            <a:r>
              <a:rPr sz="1600" b="1" spc="0" dirty="0" err="1" smtClean="0">
                <a:solidFill>
                  <a:schemeClr val="bg1"/>
                </a:solidFill>
                <a:latin typeface="Arial"/>
                <a:cs typeface="Arial"/>
              </a:rPr>
              <a:t>ановки</a:t>
            </a:r>
            <a:r>
              <a:rPr sz="1600" b="1" spc="5" dirty="0" smtClean="0">
                <a:solidFill>
                  <a:schemeClr val="bg1"/>
                </a:solidFill>
                <a:latin typeface="Arial"/>
                <a:cs typeface="Arial"/>
              </a:rPr>
              <a:t> </a:t>
            </a:r>
            <a:r>
              <a:rPr sz="1600" b="1" spc="0" dirty="0" smtClean="0">
                <a:solidFill>
                  <a:schemeClr val="bg1"/>
                </a:solidFill>
                <a:latin typeface="Arial"/>
                <a:cs typeface="Arial"/>
              </a:rPr>
              <a:t>в</a:t>
            </a:r>
            <a:r>
              <a:rPr lang="ru-RU" sz="1600" b="1" spc="0" dirty="0" smtClean="0">
                <a:solidFill>
                  <a:schemeClr val="bg1"/>
                </a:solidFill>
                <a:latin typeface="Arial"/>
                <a:cs typeface="Arial"/>
              </a:rPr>
              <a:t> А</a:t>
            </a:r>
            <a:r>
              <a:rPr sz="1600" b="1" spc="0" dirty="0" smtClean="0">
                <a:solidFill>
                  <a:schemeClr val="bg1"/>
                </a:solidFill>
                <a:latin typeface="Arial"/>
                <a:cs typeface="Arial"/>
              </a:rPr>
              <a:t>р</a:t>
            </a:r>
            <a:r>
              <a:rPr lang="ru-RU" sz="1600" b="1" spc="0" dirty="0" err="1" smtClean="0">
                <a:solidFill>
                  <a:schemeClr val="bg1"/>
                </a:solidFill>
                <a:latin typeface="Arial"/>
                <a:cs typeface="Arial"/>
              </a:rPr>
              <a:t>ктическом</a:t>
            </a:r>
            <a:r>
              <a:rPr lang="ru-RU" sz="1600" b="1" spc="0" dirty="0" smtClean="0">
                <a:solidFill>
                  <a:schemeClr val="bg1"/>
                </a:solidFill>
                <a:latin typeface="Arial"/>
                <a:cs typeface="Arial"/>
              </a:rPr>
              <a:t> </a:t>
            </a:r>
            <a:r>
              <a:rPr sz="1600" b="1" spc="0" dirty="0" err="1" smtClean="0">
                <a:solidFill>
                  <a:schemeClr val="bg1"/>
                </a:solidFill>
                <a:latin typeface="Arial"/>
                <a:cs typeface="Arial"/>
              </a:rPr>
              <a:t>ег</a:t>
            </a:r>
            <a:r>
              <a:rPr sz="1600" b="1" spc="-10" dirty="0" err="1" smtClean="0">
                <a:solidFill>
                  <a:schemeClr val="bg1"/>
                </a:solidFill>
                <a:latin typeface="Arial"/>
                <a:cs typeface="Arial"/>
              </a:rPr>
              <a:t>и</a:t>
            </a:r>
            <a:r>
              <a:rPr sz="1600" b="1" spc="0" dirty="0" err="1" smtClean="0">
                <a:solidFill>
                  <a:schemeClr val="bg1"/>
                </a:solidFill>
                <a:latin typeface="Arial"/>
                <a:cs typeface="Arial"/>
              </a:rPr>
              <a:t>оне</a:t>
            </a:r>
            <a:r>
              <a:rPr sz="1600" b="1" spc="0" dirty="0" smtClean="0">
                <a:solidFill>
                  <a:schemeClr val="bg1"/>
                </a:solidFill>
                <a:latin typeface="Arial"/>
                <a:cs typeface="Arial"/>
              </a:rPr>
              <a:t> и</a:t>
            </a:r>
            <a:r>
              <a:rPr sz="1600" b="1" spc="-5" dirty="0" smtClean="0">
                <a:solidFill>
                  <a:schemeClr val="bg1"/>
                </a:solidFill>
                <a:latin typeface="Arial"/>
                <a:cs typeface="Arial"/>
              </a:rPr>
              <a:t> </a:t>
            </a:r>
            <a:r>
              <a:rPr sz="1600" b="1" spc="0" dirty="0" smtClean="0">
                <a:solidFill>
                  <a:schemeClr val="bg1"/>
                </a:solidFill>
                <a:latin typeface="Arial"/>
                <a:cs typeface="Arial"/>
              </a:rPr>
              <a:t>на</a:t>
            </a:r>
            <a:r>
              <a:rPr sz="1600" b="1" spc="-5" dirty="0" smtClean="0">
                <a:solidFill>
                  <a:schemeClr val="bg1"/>
                </a:solidFill>
                <a:latin typeface="Arial"/>
                <a:cs typeface="Arial"/>
              </a:rPr>
              <a:t> </a:t>
            </a:r>
            <a:r>
              <a:rPr sz="1600" b="1" spc="-30" dirty="0" err="1" smtClean="0">
                <a:solidFill>
                  <a:schemeClr val="bg1"/>
                </a:solidFill>
                <a:latin typeface="Arial"/>
                <a:cs typeface="Arial"/>
              </a:rPr>
              <a:t>м</a:t>
            </a:r>
            <a:r>
              <a:rPr sz="1600" b="1" spc="0" dirty="0" err="1" smtClean="0">
                <a:solidFill>
                  <a:schemeClr val="bg1"/>
                </a:solidFill>
                <a:latin typeface="Arial"/>
                <a:cs typeface="Arial"/>
              </a:rPr>
              <a:t>орских</a:t>
            </a:r>
            <a:r>
              <a:rPr sz="1600" b="1" spc="0" dirty="0" smtClean="0">
                <a:solidFill>
                  <a:schemeClr val="bg1"/>
                </a:solidFill>
                <a:latin typeface="Arial"/>
                <a:cs typeface="Arial"/>
              </a:rPr>
              <a:t> </a:t>
            </a:r>
            <a:r>
              <a:rPr sz="1600" b="1" spc="0" dirty="0" err="1" smtClean="0">
                <a:solidFill>
                  <a:schemeClr val="bg1"/>
                </a:solidFill>
                <a:latin typeface="Arial"/>
                <a:cs typeface="Arial"/>
              </a:rPr>
              <a:t>о</a:t>
            </a:r>
            <a:r>
              <a:rPr sz="1600" b="1" spc="-25" dirty="0" err="1" smtClean="0">
                <a:solidFill>
                  <a:schemeClr val="bg1"/>
                </a:solidFill>
                <a:latin typeface="Arial"/>
                <a:cs typeface="Arial"/>
              </a:rPr>
              <a:t>б</a:t>
            </a:r>
            <a:r>
              <a:rPr sz="1600" b="1" spc="0" dirty="0" err="1" smtClean="0">
                <a:solidFill>
                  <a:schemeClr val="bg1"/>
                </a:solidFill>
                <a:latin typeface="Arial"/>
                <a:cs typeface="Arial"/>
              </a:rPr>
              <a:t>ъек</a:t>
            </a:r>
            <a:r>
              <a:rPr sz="1600" b="1" spc="-20" dirty="0" err="1" smtClean="0">
                <a:solidFill>
                  <a:schemeClr val="bg1"/>
                </a:solidFill>
                <a:latin typeface="Arial"/>
                <a:cs typeface="Arial"/>
              </a:rPr>
              <a:t>т</a:t>
            </a:r>
            <a:r>
              <a:rPr sz="1600" b="1" spc="0" dirty="0" err="1" smtClean="0">
                <a:solidFill>
                  <a:schemeClr val="bg1"/>
                </a:solidFill>
                <a:latin typeface="Arial"/>
                <a:cs typeface="Arial"/>
              </a:rPr>
              <a:t>ах</a:t>
            </a:r>
            <a:r>
              <a:rPr lang="ru-RU" sz="1600" b="1" spc="0" dirty="0" smtClean="0">
                <a:solidFill>
                  <a:schemeClr val="bg1"/>
                </a:solidFill>
                <a:latin typeface="Arial"/>
                <a:cs typeface="Arial"/>
              </a:rPr>
              <a:t>;</a:t>
            </a:r>
            <a:endParaRPr sz="1600" dirty="0">
              <a:solidFill>
                <a:schemeClr val="bg1"/>
              </a:solidFill>
              <a:latin typeface="Arial"/>
              <a:cs typeface="Arial"/>
            </a:endParaRPr>
          </a:p>
          <a:p>
            <a:pPr marL="178435" indent="-166370">
              <a:buClr>
                <a:srgbClr val="FFFF00"/>
              </a:buClr>
              <a:buSzPct val="129411"/>
              <a:buFont typeface="Arial"/>
              <a:buChar char="•"/>
              <a:tabLst>
                <a:tab pos="178435" algn="l"/>
              </a:tabLst>
            </a:pPr>
            <a:r>
              <a:rPr sz="1600" b="1" spc="0" dirty="0" err="1" smtClean="0">
                <a:solidFill>
                  <a:schemeClr val="bg1"/>
                </a:solidFill>
                <a:latin typeface="Arial"/>
                <a:cs typeface="Arial"/>
              </a:rPr>
              <a:t>опера</a:t>
            </a:r>
            <a:r>
              <a:rPr sz="1600" b="1" spc="-20" dirty="0" err="1" smtClean="0">
                <a:solidFill>
                  <a:schemeClr val="bg1"/>
                </a:solidFill>
                <a:latin typeface="Arial"/>
                <a:cs typeface="Arial"/>
              </a:rPr>
              <a:t>т</a:t>
            </a:r>
            <a:r>
              <a:rPr sz="1600" b="1" spc="0" dirty="0" err="1" smtClean="0">
                <a:solidFill>
                  <a:schemeClr val="bg1"/>
                </a:solidFill>
                <a:latin typeface="Arial"/>
                <a:cs typeface="Arial"/>
              </a:rPr>
              <a:t>и</a:t>
            </a:r>
            <a:r>
              <a:rPr sz="1600" b="1" spc="-10" dirty="0" err="1" smtClean="0">
                <a:solidFill>
                  <a:schemeClr val="bg1"/>
                </a:solidFill>
                <a:latin typeface="Arial"/>
                <a:cs typeface="Arial"/>
              </a:rPr>
              <a:t>в</a:t>
            </a:r>
            <a:r>
              <a:rPr sz="1600" b="1" spc="0" dirty="0" err="1" smtClean="0">
                <a:solidFill>
                  <a:schemeClr val="bg1"/>
                </a:solidFill>
                <a:latin typeface="Arial"/>
                <a:cs typeface="Arial"/>
              </a:rPr>
              <a:t>ное</a:t>
            </a:r>
            <a:r>
              <a:rPr sz="1600" b="1" spc="25" dirty="0" smtClean="0">
                <a:solidFill>
                  <a:schemeClr val="bg1"/>
                </a:solidFill>
                <a:latin typeface="Arial"/>
                <a:cs typeface="Arial"/>
              </a:rPr>
              <a:t> </a:t>
            </a:r>
            <a:r>
              <a:rPr sz="1600" b="1" spc="-15" dirty="0" smtClean="0">
                <a:solidFill>
                  <a:schemeClr val="bg1"/>
                </a:solidFill>
                <a:latin typeface="Arial"/>
                <a:cs typeface="Arial"/>
              </a:rPr>
              <a:t>у</a:t>
            </a:r>
            <a:r>
              <a:rPr sz="1600" b="1" spc="0" dirty="0" smtClean="0">
                <a:solidFill>
                  <a:schemeClr val="bg1"/>
                </a:solidFill>
                <a:latin typeface="Arial"/>
                <a:cs typeface="Arial"/>
              </a:rPr>
              <a:t>пра</a:t>
            </a:r>
            <a:r>
              <a:rPr sz="1600" b="1" spc="-30" dirty="0" smtClean="0">
                <a:solidFill>
                  <a:schemeClr val="bg1"/>
                </a:solidFill>
                <a:latin typeface="Arial"/>
                <a:cs typeface="Arial"/>
              </a:rPr>
              <a:t>вл</a:t>
            </a:r>
            <a:r>
              <a:rPr sz="1600" b="1" spc="0" dirty="0" smtClean="0">
                <a:solidFill>
                  <a:schemeClr val="bg1"/>
                </a:solidFill>
                <a:latin typeface="Arial"/>
                <a:cs typeface="Arial"/>
              </a:rPr>
              <a:t>ение</a:t>
            </a:r>
            <a:r>
              <a:rPr sz="1600" b="1" spc="10" dirty="0" smtClean="0">
                <a:solidFill>
                  <a:schemeClr val="bg1"/>
                </a:solidFill>
                <a:latin typeface="Arial"/>
                <a:cs typeface="Arial"/>
              </a:rPr>
              <a:t> </a:t>
            </a:r>
            <a:r>
              <a:rPr sz="1600" b="1" spc="0" dirty="0" smtClean="0">
                <a:solidFill>
                  <a:schemeClr val="bg1"/>
                </a:solidFill>
                <a:latin typeface="Arial"/>
                <a:cs typeface="Arial"/>
              </a:rPr>
              <a:t>си</a:t>
            </a:r>
            <a:r>
              <a:rPr sz="1600" b="1" spc="-10" dirty="0" smtClean="0">
                <a:solidFill>
                  <a:schemeClr val="bg1"/>
                </a:solidFill>
                <a:latin typeface="Arial"/>
                <a:cs typeface="Arial"/>
              </a:rPr>
              <a:t>л</a:t>
            </a:r>
            <a:r>
              <a:rPr sz="1600" b="1" spc="0" dirty="0" smtClean="0">
                <a:solidFill>
                  <a:schemeClr val="bg1"/>
                </a:solidFill>
                <a:latin typeface="Arial"/>
                <a:cs typeface="Arial"/>
              </a:rPr>
              <a:t>ами</a:t>
            </a:r>
            <a:r>
              <a:rPr sz="1600" b="1" spc="15" dirty="0" smtClean="0">
                <a:solidFill>
                  <a:schemeClr val="bg1"/>
                </a:solidFill>
                <a:latin typeface="Arial"/>
                <a:cs typeface="Arial"/>
              </a:rPr>
              <a:t> </a:t>
            </a:r>
            <a:r>
              <a:rPr sz="1600" b="1" spc="0" dirty="0" smtClean="0">
                <a:solidFill>
                  <a:schemeClr val="bg1"/>
                </a:solidFill>
                <a:latin typeface="Arial"/>
                <a:cs typeface="Arial"/>
              </a:rPr>
              <a:t>и сре</a:t>
            </a:r>
            <a:r>
              <a:rPr sz="1600" b="1" spc="-25" dirty="0" smtClean="0">
                <a:solidFill>
                  <a:schemeClr val="bg1"/>
                </a:solidFill>
                <a:latin typeface="Arial"/>
                <a:cs typeface="Arial"/>
              </a:rPr>
              <a:t>д</a:t>
            </a:r>
            <a:r>
              <a:rPr sz="1600" b="1" spc="0" dirty="0" smtClean="0">
                <a:solidFill>
                  <a:schemeClr val="bg1"/>
                </a:solidFill>
                <a:latin typeface="Arial"/>
                <a:cs typeface="Arial"/>
              </a:rPr>
              <a:t>с</a:t>
            </a:r>
            <a:r>
              <a:rPr sz="1600" b="1" spc="-20" dirty="0" smtClean="0">
                <a:solidFill>
                  <a:schemeClr val="bg1"/>
                </a:solidFill>
                <a:latin typeface="Arial"/>
                <a:cs typeface="Arial"/>
              </a:rPr>
              <a:t>т</a:t>
            </a:r>
            <a:r>
              <a:rPr sz="1600" b="1" spc="-30" dirty="0" smtClean="0">
                <a:solidFill>
                  <a:schemeClr val="bg1"/>
                </a:solidFill>
                <a:latin typeface="Arial"/>
                <a:cs typeface="Arial"/>
              </a:rPr>
              <a:t>в</a:t>
            </a:r>
            <a:r>
              <a:rPr sz="1600" b="1" spc="0" dirty="0" smtClean="0">
                <a:solidFill>
                  <a:schemeClr val="bg1"/>
                </a:solidFill>
                <a:latin typeface="Arial"/>
                <a:cs typeface="Arial"/>
              </a:rPr>
              <a:t>ами</a:t>
            </a:r>
            <a:r>
              <a:rPr sz="1600" b="1" spc="25" dirty="0" smtClean="0">
                <a:solidFill>
                  <a:schemeClr val="bg1"/>
                </a:solidFill>
                <a:latin typeface="Arial"/>
                <a:cs typeface="Arial"/>
              </a:rPr>
              <a:t> </a:t>
            </a:r>
            <a:r>
              <a:rPr sz="1600" b="1" spc="-80" dirty="0" smtClean="0">
                <a:solidFill>
                  <a:schemeClr val="bg1"/>
                </a:solidFill>
                <a:latin typeface="Arial"/>
                <a:cs typeface="Arial"/>
              </a:rPr>
              <a:t>А</a:t>
            </a:r>
            <a:r>
              <a:rPr sz="1600" b="1" spc="-45" dirty="0" smtClean="0">
                <a:solidFill>
                  <a:schemeClr val="bg1"/>
                </a:solidFill>
                <a:latin typeface="Arial"/>
                <a:cs typeface="Arial"/>
              </a:rPr>
              <a:t>С</a:t>
            </a:r>
            <a:r>
              <a:rPr sz="1600" b="1" spc="0" dirty="0" smtClean="0">
                <a:solidFill>
                  <a:schemeClr val="bg1"/>
                </a:solidFill>
                <a:latin typeface="Arial"/>
                <a:cs typeface="Arial"/>
              </a:rPr>
              <a:t>О</a:t>
            </a:r>
            <a:r>
              <a:rPr sz="1600" b="1" spc="25" dirty="0" smtClean="0">
                <a:solidFill>
                  <a:schemeClr val="bg1"/>
                </a:solidFill>
                <a:latin typeface="Arial"/>
                <a:cs typeface="Arial"/>
              </a:rPr>
              <a:t> </a:t>
            </a:r>
            <a:r>
              <a:rPr sz="1600" b="1" spc="0" dirty="0" err="1" smtClean="0">
                <a:solidFill>
                  <a:schemeClr val="bg1"/>
                </a:solidFill>
                <a:latin typeface="Arial"/>
                <a:cs typeface="Arial"/>
              </a:rPr>
              <a:t>при</a:t>
            </a:r>
            <a:r>
              <a:rPr sz="1600" b="1" spc="-10" dirty="0" smtClean="0">
                <a:solidFill>
                  <a:schemeClr val="bg1"/>
                </a:solidFill>
                <a:latin typeface="Arial"/>
                <a:cs typeface="Arial"/>
              </a:rPr>
              <a:t> </a:t>
            </a:r>
            <a:r>
              <a:rPr sz="1600" b="1" spc="-30" dirty="0" err="1" smtClean="0">
                <a:solidFill>
                  <a:schemeClr val="bg1"/>
                </a:solidFill>
                <a:latin typeface="Arial"/>
                <a:cs typeface="Arial"/>
              </a:rPr>
              <a:t>в</a:t>
            </a:r>
            <a:r>
              <a:rPr sz="1600" b="1" spc="-25" dirty="0" err="1" smtClean="0">
                <a:solidFill>
                  <a:schemeClr val="bg1"/>
                </a:solidFill>
                <a:latin typeface="Arial"/>
                <a:cs typeface="Arial"/>
              </a:rPr>
              <a:t>о</a:t>
            </a:r>
            <a:r>
              <a:rPr sz="1600" b="1" spc="0" dirty="0" err="1" smtClean="0">
                <a:solidFill>
                  <a:schemeClr val="bg1"/>
                </a:solidFill>
                <a:latin typeface="Arial"/>
                <a:cs typeface="Arial"/>
              </a:rPr>
              <a:t>з</a:t>
            </a:r>
            <a:r>
              <a:rPr sz="1600" b="1" spc="5" dirty="0" err="1" smtClean="0">
                <a:solidFill>
                  <a:schemeClr val="bg1"/>
                </a:solidFill>
                <a:latin typeface="Arial"/>
                <a:cs typeface="Arial"/>
              </a:rPr>
              <a:t>н</a:t>
            </a:r>
            <a:r>
              <a:rPr sz="1600" b="1" spc="0" dirty="0" err="1" smtClean="0">
                <a:solidFill>
                  <a:schemeClr val="bg1"/>
                </a:solidFill>
                <a:latin typeface="Arial"/>
                <a:cs typeface="Arial"/>
              </a:rPr>
              <a:t>икно</a:t>
            </a:r>
            <a:r>
              <a:rPr sz="1600" b="1" spc="-30" dirty="0" err="1" smtClean="0">
                <a:solidFill>
                  <a:schemeClr val="bg1"/>
                </a:solidFill>
                <a:latin typeface="Arial"/>
                <a:cs typeface="Arial"/>
              </a:rPr>
              <a:t>в</a:t>
            </a:r>
            <a:r>
              <a:rPr sz="1600" b="1" spc="0" dirty="0" err="1" smtClean="0">
                <a:solidFill>
                  <a:schemeClr val="bg1"/>
                </a:solidFill>
                <a:latin typeface="Arial"/>
                <a:cs typeface="Arial"/>
              </a:rPr>
              <a:t>ении</a:t>
            </a:r>
            <a:r>
              <a:rPr lang="ru-RU" sz="1600" b="1" spc="0" dirty="0" smtClean="0">
                <a:solidFill>
                  <a:schemeClr val="bg1"/>
                </a:solidFill>
                <a:latin typeface="Arial"/>
                <a:cs typeface="Arial"/>
              </a:rPr>
              <a:t> </a:t>
            </a:r>
            <a:r>
              <a:rPr sz="1600" b="1" spc="-80" dirty="0" smtClean="0">
                <a:solidFill>
                  <a:schemeClr val="bg1"/>
                </a:solidFill>
                <a:latin typeface="Arial"/>
                <a:cs typeface="Arial"/>
              </a:rPr>
              <a:t>А</a:t>
            </a:r>
            <a:r>
              <a:rPr sz="1600" b="1" spc="0" dirty="0" smtClean="0">
                <a:solidFill>
                  <a:schemeClr val="bg1"/>
                </a:solidFill>
                <a:latin typeface="Arial"/>
                <a:cs typeface="Arial"/>
              </a:rPr>
              <a:t>С</a:t>
            </a:r>
            <a:r>
              <a:rPr sz="1600" b="1" spc="20" dirty="0" smtClean="0">
                <a:solidFill>
                  <a:schemeClr val="bg1"/>
                </a:solidFill>
                <a:latin typeface="Arial"/>
                <a:cs typeface="Arial"/>
              </a:rPr>
              <a:t> </a:t>
            </a:r>
            <a:r>
              <a:rPr sz="1600" b="1" spc="0" dirty="0" smtClean="0">
                <a:solidFill>
                  <a:schemeClr val="bg1"/>
                </a:solidFill>
                <a:latin typeface="Arial"/>
                <a:cs typeface="Arial"/>
              </a:rPr>
              <a:t>(ЧС)</a:t>
            </a:r>
            <a:endParaRPr lang="ru-RU" sz="1600" b="1" spc="0" dirty="0" smtClean="0">
              <a:solidFill>
                <a:schemeClr val="bg1"/>
              </a:solidFill>
              <a:latin typeface="Arial"/>
              <a:cs typeface="Arial"/>
            </a:endParaRPr>
          </a:p>
          <a:p>
            <a:pPr marL="192405" marR="650240" indent="-180340">
              <a:spcBef>
                <a:spcPts val="65"/>
              </a:spcBef>
              <a:buClr>
                <a:srgbClr val="FFFF00"/>
              </a:buClr>
              <a:buSzPct val="129411"/>
              <a:buFont typeface="Arial"/>
              <a:buChar char="•"/>
              <a:tabLst>
                <a:tab pos="178435" algn="l"/>
              </a:tabLst>
            </a:pPr>
            <a:r>
              <a:rPr lang="ru-RU" sz="1600" b="1" dirty="0" smtClean="0">
                <a:solidFill>
                  <a:schemeClr val="bg1"/>
                </a:solidFill>
                <a:latin typeface="Arial"/>
                <a:cs typeface="Arial"/>
              </a:rPr>
              <a:t>л</a:t>
            </a:r>
            <a:r>
              <a:rPr sz="1600" b="1" spc="-10" dirty="0" err="1" smtClean="0">
                <a:solidFill>
                  <a:schemeClr val="bg1"/>
                </a:solidFill>
                <a:latin typeface="Arial"/>
                <a:cs typeface="Arial"/>
              </a:rPr>
              <a:t>и</a:t>
            </a:r>
            <a:r>
              <a:rPr sz="1600" b="1" spc="0" dirty="0" err="1" smtClean="0">
                <a:solidFill>
                  <a:schemeClr val="bg1"/>
                </a:solidFill>
                <a:latin typeface="Arial"/>
                <a:cs typeface="Arial"/>
              </a:rPr>
              <a:t>кв</a:t>
            </a:r>
            <a:r>
              <a:rPr sz="1600" b="1" spc="-10" dirty="0" err="1" smtClean="0">
                <a:solidFill>
                  <a:schemeClr val="bg1"/>
                </a:solidFill>
                <a:latin typeface="Arial"/>
                <a:cs typeface="Arial"/>
              </a:rPr>
              <a:t>и</a:t>
            </a:r>
            <a:r>
              <a:rPr sz="1600" b="1" spc="0" dirty="0" err="1" smtClean="0">
                <a:solidFill>
                  <a:schemeClr val="bg1"/>
                </a:solidFill>
                <a:latin typeface="Arial"/>
                <a:cs typeface="Arial"/>
              </a:rPr>
              <a:t>да</a:t>
            </a:r>
            <a:r>
              <a:rPr sz="1600" b="1" spc="-10" dirty="0" err="1" smtClean="0">
                <a:solidFill>
                  <a:schemeClr val="bg1"/>
                </a:solidFill>
                <a:latin typeface="Arial"/>
                <a:cs typeface="Arial"/>
              </a:rPr>
              <a:t>ц</a:t>
            </a:r>
            <a:r>
              <a:rPr sz="1600" b="1" spc="0" dirty="0" err="1" smtClean="0">
                <a:solidFill>
                  <a:schemeClr val="bg1"/>
                </a:solidFill>
                <a:latin typeface="Arial"/>
                <a:cs typeface="Arial"/>
              </a:rPr>
              <a:t>и</a:t>
            </a:r>
            <a:r>
              <a:rPr lang="ru-RU" sz="1600" b="1" spc="0" dirty="0" smtClean="0">
                <a:solidFill>
                  <a:schemeClr val="bg1"/>
                </a:solidFill>
                <a:latin typeface="Arial"/>
                <a:cs typeface="Arial"/>
              </a:rPr>
              <a:t>я последствий</a:t>
            </a:r>
            <a:r>
              <a:rPr sz="1600" b="1" spc="25" dirty="0" smtClean="0">
                <a:solidFill>
                  <a:schemeClr val="bg1"/>
                </a:solidFill>
                <a:latin typeface="Arial"/>
                <a:cs typeface="Arial"/>
              </a:rPr>
              <a:t> </a:t>
            </a:r>
            <a:r>
              <a:rPr sz="1600" b="1" spc="-80" dirty="0" smtClean="0">
                <a:solidFill>
                  <a:schemeClr val="bg1"/>
                </a:solidFill>
                <a:latin typeface="Arial"/>
                <a:cs typeface="Arial"/>
              </a:rPr>
              <a:t>А</a:t>
            </a:r>
            <a:r>
              <a:rPr sz="1600" b="1" spc="0" dirty="0" smtClean="0">
                <a:solidFill>
                  <a:schemeClr val="bg1"/>
                </a:solidFill>
                <a:latin typeface="Arial"/>
                <a:cs typeface="Arial"/>
              </a:rPr>
              <a:t>С</a:t>
            </a:r>
            <a:r>
              <a:rPr sz="1600" b="1" spc="25" dirty="0" smtClean="0">
                <a:solidFill>
                  <a:schemeClr val="bg1"/>
                </a:solidFill>
                <a:latin typeface="Arial"/>
                <a:cs typeface="Arial"/>
              </a:rPr>
              <a:t> </a:t>
            </a:r>
            <a:r>
              <a:rPr sz="1600" b="1" spc="0" dirty="0" smtClean="0">
                <a:solidFill>
                  <a:schemeClr val="bg1"/>
                </a:solidFill>
                <a:latin typeface="Arial"/>
                <a:cs typeface="Arial"/>
              </a:rPr>
              <a:t>(ЧС)</a:t>
            </a:r>
            <a:r>
              <a:rPr sz="1600" b="1" spc="-20" dirty="0" smtClean="0">
                <a:solidFill>
                  <a:schemeClr val="bg1"/>
                </a:solidFill>
                <a:latin typeface="Arial"/>
                <a:cs typeface="Arial"/>
              </a:rPr>
              <a:t> </a:t>
            </a:r>
            <a:r>
              <a:rPr sz="1600" b="1" spc="0" dirty="0" smtClean="0">
                <a:solidFill>
                  <a:schemeClr val="bg1"/>
                </a:solidFill>
                <a:latin typeface="Arial"/>
                <a:cs typeface="Arial"/>
              </a:rPr>
              <a:t>с</a:t>
            </a:r>
            <a:r>
              <a:rPr sz="1600" b="1" spc="5" dirty="0" smtClean="0">
                <a:solidFill>
                  <a:schemeClr val="bg1"/>
                </a:solidFill>
                <a:latin typeface="Arial"/>
                <a:cs typeface="Arial"/>
              </a:rPr>
              <a:t> </a:t>
            </a:r>
            <a:r>
              <a:rPr sz="1600" b="1" spc="-15" dirty="0" smtClean="0">
                <a:solidFill>
                  <a:schemeClr val="bg1"/>
                </a:solidFill>
                <a:latin typeface="Arial"/>
                <a:cs typeface="Arial"/>
              </a:rPr>
              <a:t>у</a:t>
            </a:r>
            <a:r>
              <a:rPr sz="1600" b="1" spc="-10" dirty="0" smtClean="0">
                <a:solidFill>
                  <a:schemeClr val="bg1"/>
                </a:solidFill>
                <a:latin typeface="Arial"/>
                <a:cs typeface="Arial"/>
              </a:rPr>
              <a:t>ч</a:t>
            </a:r>
            <a:r>
              <a:rPr sz="1600" b="1" spc="-25" dirty="0" smtClean="0">
                <a:solidFill>
                  <a:schemeClr val="bg1"/>
                </a:solidFill>
                <a:latin typeface="Arial"/>
                <a:cs typeface="Arial"/>
              </a:rPr>
              <a:t>е</a:t>
            </a:r>
            <a:r>
              <a:rPr sz="1600" b="1" spc="-45" dirty="0" smtClean="0">
                <a:solidFill>
                  <a:schemeClr val="bg1"/>
                </a:solidFill>
                <a:latin typeface="Arial"/>
                <a:cs typeface="Arial"/>
              </a:rPr>
              <a:t>т</a:t>
            </a:r>
            <a:r>
              <a:rPr sz="1600" b="1" spc="-25" dirty="0" smtClean="0">
                <a:solidFill>
                  <a:schemeClr val="bg1"/>
                </a:solidFill>
                <a:latin typeface="Arial"/>
                <a:cs typeface="Arial"/>
              </a:rPr>
              <a:t>о</a:t>
            </a:r>
            <a:r>
              <a:rPr sz="1600" b="1" spc="0" dirty="0" smtClean="0">
                <a:solidFill>
                  <a:schemeClr val="bg1"/>
                </a:solidFill>
                <a:latin typeface="Arial"/>
                <a:cs typeface="Arial"/>
              </a:rPr>
              <a:t>м</a:t>
            </a:r>
            <a:r>
              <a:rPr sz="1600" b="1" spc="40" dirty="0" smtClean="0">
                <a:solidFill>
                  <a:schemeClr val="bg1"/>
                </a:solidFill>
                <a:latin typeface="Arial"/>
                <a:cs typeface="Arial"/>
              </a:rPr>
              <a:t> </a:t>
            </a:r>
            <a:r>
              <a:rPr sz="1600" b="1" spc="0" dirty="0" smtClean="0">
                <a:solidFill>
                  <a:schemeClr val="bg1"/>
                </a:solidFill>
                <a:latin typeface="Arial"/>
                <a:cs typeface="Arial"/>
              </a:rPr>
              <a:t>с</a:t>
            </a:r>
            <a:r>
              <a:rPr sz="1600" b="1" spc="-35" dirty="0" smtClean="0">
                <a:solidFill>
                  <a:schemeClr val="bg1"/>
                </a:solidFill>
                <a:latin typeface="Arial"/>
                <a:cs typeface="Arial"/>
              </a:rPr>
              <a:t>у</a:t>
            </a:r>
            <a:r>
              <a:rPr sz="1600" b="1" spc="0" dirty="0" smtClean="0">
                <a:solidFill>
                  <a:schemeClr val="bg1"/>
                </a:solidFill>
                <a:latin typeface="Arial"/>
                <a:cs typeface="Arial"/>
              </a:rPr>
              <a:t>ров</a:t>
            </a:r>
            <a:r>
              <a:rPr sz="1600" b="1" spc="-10" dirty="0" smtClean="0">
                <a:solidFill>
                  <a:schemeClr val="bg1"/>
                </a:solidFill>
                <a:latin typeface="Arial"/>
                <a:cs typeface="Arial"/>
              </a:rPr>
              <a:t>ы</a:t>
            </a:r>
            <a:r>
              <a:rPr sz="1600" b="1" spc="0" dirty="0" smtClean="0">
                <a:solidFill>
                  <a:schemeClr val="bg1"/>
                </a:solidFill>
                <a:latin typeface="Arial"/>
                <a:cs typeface="Arial"/>
              </a:rPr>
              <a:t>х</a:t>
            </a:r>
            <a:r>
              <a:rPr sz="1600" b="1" spc="10" dirty="0" smtClean="0">
                <a:solidFill>
                  <a:schemeClr val="bg1"/>
                </a:solidFill>
                <a:latin typeface="Arial"/>
                <a:cs typeface="Arial"/>
              </a:rPr>
              <a:t> </a:t>
            </a:r>
            <a:r>
              <a:rPr sz="1600" b="1" spc="-30" dirty="0" smtClean="0">
                <a:solidFill>
                  <a:schemeClr val="bg1"/>
                </a:solidFill>
                <a:latin typeface="Arial"/>
                <a:cs typeface="Arial"/>
              </a:rPr>
              <a:t>л</a:t>
            </a:r>
            <a:r>
              <a:rPr sz="1600" b="1" spc="0" dirty="0" smtClean="0">
                <a:solidFill>
                  <a:schemeClr val="bg1"/>
                </a:solidFill>
                <a:latin typeface="Arial"/>
                <a:cs typeface="Arial"/>
              </a:rPr>
              <a:t>едов</a:t>
            </a:r>
            <a:r>
              <a:rPr sz="1600" b="1" spc="-10" dirty="0" smtClean="0">
                <a:solidFill>
                  <a:schemeClr val="bg1"/>
                </a:solidFill>
                <a:latin typeface="Arial"/>
                <a:cs typeface="Arial"/>
              </a:rPr>
              <a:t>ы</a:t>
            </a:r>
            <a:r>
              <a:rPr sz="1600" b="1" spc="0" dirty="0" smtClean="0">
                <a:solidFill>
                  <a:schemeClr val="bg1"/>
                </a:solidFill>
                <a:latin typeface="Arial"/>
                <a:cs typeface="Arial"/>
              </a:rPr>
              <a:t>х, </a:t>
            </a:r>
            <a:r>
              <a:rPr lang="ru-RU" sz="1600" b="1" spc="0" dirty="0" smtClean="0">
                <a:solidFill>
                  <a:schemeClr val="bg1"/>
                </a:solidFill>
                <a:latin typeface="Arial"/>
                <a:cs typeface="Arial"/>
              </a:rPr>
              <a:t>к</a:t>
            </a:r>
            <a:r>
              <a:rPr sz="1600" b="1" spc="0" dirty="0" err="1" smtClean="0">
                <a:solidFill>
                  <a:schemeClr val="bg1"/>
                </a:solidFill>
                <a:latin typeface="Arial"/>
                <a:cs typeface="Arial"/>
              </a:rPr>
              <a:t>л</a:t>
            </a:r>
            <a:r>
              <a:rPr sz="1600" b="1" spc="-10" dirty="0" err="1" smtClean="0">
                <a:solidFill>
                  <a:schemeClr val="bg1"/>
                </a:solidFill>
                <a:latin typeface="Arial"/>
                <a:cs typeface="Arial"/>
              </a:rPr>
              <a:t>и</a:t>
            </a:r>
            <a:r>
              <a:rPr sz="1600" b="1" spc="-30" dirty="0" err="1" smtClean="0">
                <a:solidFill>
                  <a:schemeClr val="bg1"/>
                </a:solidFill>
                <a:latin typeface="Arial"/>
                <a:cs typeface="Arial"/>
              </a:rPr>
              <a:t>м</a:t>
            </a:r>
            <a:r>
              <a:rPr sz="1600" b="1" spc="0" dirty="0" err="1" smtClean="0">
                <a:solidFill>
                  <a:schemeClr val="bg1"/>
                </a:solidFill>
                <a:latin typeface="Arial"/>
                <a:cs typeface="Arial"/>
              </a:rPr>
              <a:t>а</a:t>
            </a:r>
            <a:r>
              <a:rPr sz="1600" b="1" spc="-20" dirty="0" err="1" smtClean="0">
                <a:solidFill>
                  <a:schemeClr val="bg1"/>
                </a:solidFill>
                <a:latin typeface="Arial"/>
                <a:cs typeface="Arial"/>
              </a:rPr>
              <a:t>т</a:t>
            </a:r>
            <a:r>
              <a:rPr sz="1600" b="1" spc="0" dirty="0" err="1" smtClean="0">
                <a:solidFill>
                  <a:schemeClr val="bg1"/>
                </a:solidFill>
                <a:latin typeface="Arial"/>
                <a:cs typeface="Arial"/>
              </a:rPr>
              <a:t>и</a:t>
            </a:r>
            <a:r>
              <a:rPr sz="1600" b="1" spc="-15" dirty="0" err="1" smtClean="0">
                <a:solidFill>
                  <a:schemeClr val="bg1"/>
                </a:solidFill>
                <a:latin typeface="Arial"/>
                <a:cs typeface="Arial"/>
              </a:rPr>
              <a:t>ч</a:t>
            </a:r>
            <a:r>
              <a:rPr sz="1600" b="1" spc="-25" dirty="0" err="1" smtClean="0">
                <a:solidFill>
                  <a:schemeClr val="bg1"/>
                </a:solidFill>
                <a:latin typeface="Arial"/>
                <a:cs typeface="Arial"/>
              </a:rPr>
              <a:t>е</a:t>
            </a:r>
            <a:r>
              <a:rPr sz="1600" b="1" spc="0" dirty="0" err="1" smtClean="0">
                <a:solidFill>
                  <a:schemeClr val="bg1"/>
                </a:solidFill>
                <a:latin typeface="Arial"/>
                <a:cs typeface="Arial"/>
              </a:rPr>
              <a:t>ских</a:t>
            </a:r>
            <a:r>
              <a:rPr sz="1600" b="1" spc="45" dirty="0" smtClean="0">
                <a:solidFill>
                  <a:schemeClr val="bg1"/>
                </a:solidFill>
                <a:latin typeface="Arial"/>
                <a:cs typeface="Arial"/>
              </a:rPr>
              <a:t> </a:t>
            </a:r>
            <a:r>
              <a:rPr sz="1600" b="1" spc="0" dirty="0" smtClean="0">
                <a:solidFill>
                  <a:schemeClr val="bg1"/>
                </a:solidFill>
                <a:latin typeface="Arial"/>
                <a:cs typeface="Arial"/>
              </a:rPr>
              <a:t>и д</a:t>
            </a:r>
            <a:r>
              <a:rPr sz="1600" b="1" spc="-25" dirty="0" smtClean="0">
                <a:solidFill>
                  <a:schemeClr val="bg1"/>
                </a:solidFill>
                <a:latin typeface="Arial"/>
                <a:cs typeface="Arial"/>
              </a:rPr>
              <a:t>р</a:t>
            </a:r>
            <a:r>
              <a:rPr sz="1600" b="1" spc="-15" dirty="0" smtClean="0">
                <a:solidFill>
                  <a:schemeClr val="bg1"/>
                </a:solidFill>
                <a:latin typeface="Arial"/>
                <a:cs typeface="Arial"/>
              </a:rPr>
              <a:t>у</a:t>
            </a:r>
            <a:r>
              <a:rPr sz="1600" b="1" spc="0" dirty="0" smtClean="0">
                <a:solidFill>
                  <a:schemeClr val="bg1"/>
                </a:solidFill>
                <a:latin typeface="Arial"/>
                <a:cs typeface="Arial"/>
              </a:rPr>
              <a:t>г</a:t>
            </a:r>
            <a:r>
              <a:rPr sz="1600" b="1" spc="-10" dirty="0" smtClean="0">
                <a:solidFill>
                  <a:schemeClr val="bg1"/>
                </a:solidFill>
                <a:latin typeface="Arial"/>
                <a:cs typeface="Arial"/>
              </a:rPr>
              <a:t>и</a:t>
            </a:r>
            <a:r>
              <a:rPr sz="1600" b="1" spc="0" dirty="0" smtClean="0">
                <a:solidFill>
                  <a:schemeClr val="bg1"/>
                </a:solidFill>
                <a:latin typeface="Arial"/>
                <a:cs typeface="Arial"/>
              </a:rPr>
              <a:t>х</a:t>
            </a:r>
            <a:r>
              <a:rPr sz="1600" b="1" spc="20" dirty="0" smtClean="0">
                <a:solidFill>
                  <a:schemeClr val="bg1"/>
                </a:solidFill>
                <a:latin typeface="Arial"/>
                <a:cs typeface="Arial"/>
              </a:rPr>
              <a:t> </a:t>
            </a:r>
            <a:r>
              <a:rPr sz="1600" b="1" spc="-60" dirty="0" smtClean="0">
                <a:solidFill>
                  <a:schemeClr val="bg1"/>
                </a:solidFill>
                <a:latin typeface="Arial"/>
                <a:cs typeface="Arial"/>
              </a:rPr>
              <a:t>у</a:t>
            </a:r>
            <a:r>
              <a:rPr sz="1600" b="1" spc="0" dirty="0" smtClean="0">
                <a:solidFill>
                  <a:schemeClr val="bg1"/>
                </a:solidFill>
                <a:latin typeface="Arial"/>
                <a:cs typeface="Arial"/>
              </a:rPr>
              <a:t>с</a:t>
            </a:r>
            <a:r>
              <a:rPr sz="1600" b="1" spc="-30" dirty="0" smtClean="0">
                <a:solidFill>
                  <a:schemeClr val="bg1"/>
                </a:solidFill>
                <a:latin typeface="Arial"/>
                <a:cs typeface="Arial"/>
              </a:rPr>
              <a:t>л</a:t>
            </a:r>
            <a:r>
              <a:rPr sz="1600" b="1" spc="0" dirty="0" smtClean="0">
                <a:solidFill>
                  <a:schemeClr val="bg1"/>
                </a:solidFill>
                <a:latin typeface="Arial"/>
                <a:cs typeface="Arial"/>
              </a:rPr>
              <a:t>овий</a:t>
            </a:r>
            <a:r>
              <a:rPr sz="1600" b="1" spc="20" dirty="0" smtClean="0">
                <a:solidFill>
                  <a:schemeClr val="bg1"/>
                </a:solidFill>
                <a:latin typeface="Arial"/>
                <a:cs typeface="Arial"/>
              </a:rPr>
              <a:t> </a:t>
            </a:r>
            <a:r>
              <a:rPr sz="1600" b="1" spc="0" dirty="0" smtClean="0">
                <a:solidFill>
                  <a:schemeClr val="bg1"/>
                </a:solidFill>
                <a:latin typeface="Arial"/>
                <a:cs typeface="Arial"/>
              </a:rPr>
              <a:t>в </a:t>
            </a:r>
            <a:r>
              <a:rPr sz="1600" b="1" spc="0" dirty="0" err="1" smtClean="0">
                <a:solidFill>
                  <a:schemeClr val="bg1"/>
                </a:solidFill>
                <a:latin typeface="Arial"/>
                <a:cs typeface="Arial"/>
              </a:rPr>
              <a:t>регионе</a:t>
            </a:r>
            <a:r>
              <a:rPr lang="ru-RU" sz="1600" b="1" spc="0" dirty="0" smtClean="0">
                <a:solidFill>
                  <a:schemeClr val="bg1"/>
                </a:solidFill>
                <a:latin typeface="Arial"/>
                <a:cs typeface="Arial"/>
              </a:rPr>
              <a:t>;</a:t>
            </a:r>
          </a:p>
          <a:p>
            <a:pPr marL="192405" marR="650240" indent="-180340">
              <a:spcBef>
                <a:spcPts val="65"/>
              </a:spcBef>
              <a:buClr>
                <a:srgbClr val="FFFF00"/>
              </a:buClr>
              <a:buSzPct val="129411"/>
              <a:buFont typeface="Arial"/>
              <a:buChar char="•"/>
              <a:tabLst>
                <a:tab pos="178435" algn="l"/>
              </a:tabLst>
            </a:pPr>
            <a:r>
              <a:rPr lang="ru-RU" sz="1600" b="1" dirty="0">
                <a:solidFill>
                  <a:schemeClr val="bg1"/>
                </a:solidFill>
                <a:latin typeface="Arial"/>
                <a:cs typeface="Arial"/>
              </a:rPr>
              <a:t>н</a:t>
            </a:r>
            <a:r>
              <a:rPr lang="ru-RU" sz="1600" b="1" dirty="0" smtClean="0">
                <a:solidFill>
                  <a:schemeClr val="bg1"/>
                </a:solidFill>
                <a:latin typeface="Arial"/>
                <a:cs typeface="Arial"/>
              </a:rPr>
              <a:t>аличие достаточных сил и средств для обеспечения безопасности реализации шельфовых проектов в условиях Арктики; </a:t>
            </a:r>
            <a:endParaRPr sz="1600" dirty="0">
              <a:solidFill>
                <a:schemeClr val="bg1"/>
              </a:solidFill>
              <a:latin typeface="Arial"/>
              <a:cs typeface="Arial"/>
            </a:endParaRPr>
          </a:p>
        </p:txBody>
      </p:sp>
      <p:sp>
        <p:nvSpPr>
          <p:cNvPr id="76" name="object 76"/>
          <p:cNvSpPr txBox="1">
            <a:spLocks noGrp="1"/>
          </p:cNvSpPr>
          <p:nvPr>
            <p:ph type="sldNum" sz="quarter" idx="7"/>
          </p:nvPr>
        </p:nvSpPr>
        <p:spPr>
          <a:xfrm>
            <a:off x="7766431" y="37888"/>
            <a:ext cx="628813" cy="1025536"/>
          </a:xfrm>
          <a:prstGeom prst="rect">
            <a:avLst/>
          </a:prstGeom>
          <a:solidFill>
            <a:schemeClr val="accent2"/>
          </a:solidFill>
        </p:spPr>
        <p:txBody>
          <a:bodyPr vert="horz" wrap="square" lIns="0" tIns="0" rIns="0" bIns="0" rtlCol="0">
            <a:noAutofit/>
          </a:bodyPr>
          <a:lstStyle/>
          <a:p>
            <a:pPr marL="25400">
              <a:lnSpc>
                <a:spcPct val="100000"/>
              </a:lnSpc>
            </a:pPr>
            <a:fld id="{81D60167-4931-47E6-BA6A-407CBD079E47}" type="slidenum">
              <a:rPr sz="2000" b="1" spc="-10" dirty="0" smtClean="0">
                <a:solidFill>
                  <a:srgbClr val="002060"/>
                </a:solidFill>
                <a:latin typeface="Arial"/>
                <a:cs typeface="Arial"/>
              </a:rPr>
              <a:t>8</a:t>
            </a:fld>
            <a:endParaRPr sz="2000" b="1" dirty="0">
              <a:solidFill>
                <a:srgbClr val="002060"/>
              </a:solidFill>
              <a:latin typeface="Arial"/>
              <a:cs typeface="Arial"/>
            </a:endParaRPr>
          </a:p>
        </p:txBody>
      </p:sp>
      <p:pic>
        <p:nvPicPr>
          <p:cNvPr id="3" name="Рисунок 2"/>
          <p:cNvPicPr>
            <a:picLocks noChangeAspect="1"/>
          </p:cNvPicPr>
          <p:nvPr/>
        </p:nvPicPr>
        <p:blipFill>
          <a:blip r:embed="rId4"/>
          <a:stretch>
            <a:fillRect/>
          </a:stretch>
        </p:blipFill>
        <p:spPr>
          <a:xfrm>
            <a:off x="5029200" y="4054987"/>
            <a:ext cx="4465447" cy="28037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0002" y="180009"/>
            <a:ext cx="7496429" cy="432003"/>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txBox="1">
            <a:spLocks noGrp="1"/>
          </p:cNvSpPr>
          <p:nvPr>
            <p:ph type="title"/>
          </p:nvPr>
        </p:nvSpPr>
        <p:spPr>
          <a:xfrm>
            <a:off x="561593" y="-76199"/>
            <a:ext cx="8632823" cy="688212"/>
          </a:xfrm>
          <a:prstGeom prst="rect">
            <a:avLst/>
          </a:prstGeom>
        </p:spPr>
        <p:txBody>
          <a:bodyPr vert="horz" wrap="square" lIns="0" tIns="0" rIns="0" bIns="0" rtlCol="0">
            <a:noAutofit/>
          </a:bodyPr>
          <a:lstStyle/>
          <a:p>
            <a:pPr marL="235585">
              <a:lnSpc>
                <a:spcPct val="100000"/>
              </a:lnSpc>
            </a:pPr>
            <a:r>
              <a:rPr lang="ru-RU" sz="2200" b="1" spc="-15" dirty="0" smtClean="0">
                <a:solidFill>
                  <a:srgbClr val="C00000"/>
                </a:solidFill>
                <a:latin typeface="Arial"/>
                <a:cs typeface="Arial"/>
              </a:rPr>
              <a:t/>
            </a:r>
            <a:br>
              <a:rPr lang="ru-RU" sz="2200" b="1" spc="-15" dirty="0" smtClean="0">
                <a:solidFill>
                  <a:srgbClr val="C00000"/>
                </a:solidFill>
                <a:latin typeface="Arial"/>
                <a:cs typeface="Arial"/>
              </a:rPr>
            </a:br>
            <a:r>
              <a:rPr sz="2000" b="1" spc="-15" dirty="0" smtClean="0">
                <a:solidFill>
                  <a:srgbClr val="C00000"/>
                </a:solidFill>
                <a:latin typeface="Arial"/>
                <a:cs typeface="Arial"/>
              </a:rPr>
              <a:t>З</a:t>
            </a:r>
            <a:r>
              <a:rPr sz="2000" b="1" spc="60" dirty="0" smtClean="0">
                <a:solidFill>
                  <a:srgbClr val="C00000"/>
                </a:solidFill>
                <a:latin typeface="Arial"/>
                <a:cs typeface="Arial"/>
              </a:rPr>
              <a:t>А</a:t>
            </a:r>
            <a:r>
              <a:rPr sz="2000" b="1" spc="-20" dirty="0" smtClean="0">
                <a:solidFill>
                  <a:srgbClr val="C00000"/>
                </a:solidFill>
                <a:latin typeface="Arial"/>
                <a:cs typeface="Arial"/>
              </a:rPr>
              <a:t>Д</a:t>
            </a:r>
            <a:r>
              <a:rPr sz="2000" b="1" spc="-200" dirty="0" smtClean="0">
                <a:solidFill>
                  <a:srgbClr val="C00000"/>
                </a:solidFill>
                <a:latin typeface="Arial"/>
                <a:cs typeface="Arial"/>
              </a:rPr>
              <a:t>А</a:t>
            </a:r>
            <a:r>
              <a:rPr sz="2000" b="1" spc="-20" dirty="0" smtClean="0">
                <a:solidFill>
                  <a:srgbClr val="C00000"/>
                </a:solidFill>
                <a:latin typeface="Arial"/>
                <a:cs typeface="Arial"/>
              </a:rPr>
              <a:t>ЧИ А</a:t>
            </a:r>
            <a:r>
              <a:rPr sz="2000" b="1" spc="-135" dirty="0" smtClean="0">
                <a:solidFill>
                  <a:srgbClr val="C00000"/>
                </a:solidFill>
                <a:latin typeface="Arial"/>
                <a:cs typeface="Arial"/>
              </a:rPr>
              <a:t>В</a:t>
            </a:r>
            <a:r>
              <a:rPr sz="2000" b="1" spc="-20" dirty="0" smtClean="0">
                <a:solidFill>
                  <a:srgbClr val="C00000"/>
                </a:solidFill>
                <a:latin typeface="Arial"/>
                <a:cs typeface="Arial"/>
              </a:rPr>
              <a:t>АРИЙНО</a:t>
            </a:r>
            <a:r>
              <a:rPr sz="2000" b="1" spc="-10" dirty="0" smtClean="0">
                <a:solidFill>
                  <a:srgbClr val="C00000"/>
                </a:solidFill>
                <a:latin typeface="Arial"/>
                <a:cs typeface="Arial"/>
              </a:rPr>
              <a:t>-</a:t>
            </a:r>
            <a:r>
              <a:rPr sz="2000" b="1" spc="-20" dirty="0" smtClean="0">
                <a:solidFill>
                  <a:srgbClr val="C00000"/>
                </a:solidFill>
                <a:latin typeface="Arial"/>
                <a:cs typeface="Arial"/>
              </a:rPr>
              <a:t>СП</a:t>
            </a:r>
            <a:r>
              <a:rPr sz="2000" b="1" spc="-85" dirty="0" smtClean="0">
                <a:solidFill>
                  <a:srgbClr val="C00000"/>
                </a:solidFill>
                <a:latin typeface="Arial"/>
                <a:cs typeface="Arial"/>
              </a:rPr>
              <a:t>А</a:t>
            </a:r>
            <a:r>
              <a:rPr sz="2000" b="1" spc="-75" dirty="0" smtClean="0">
                <a:solidFill>
                  <a:srgbClr val="C00000"/>
                </a:solidFill>
                <a:latin typeface="Arial"/>
                <a:cs typeface="Arial"/>
              </a:rPr>
              <a:t>С</a:t>
            </a:r>
            <a:r>
              <a:rPr sz="2000" b="1" spc="-135" dirty="0" smtClean="0">
                <a:solidFill>
                  <a:srgbClr val="C00000"/>
                </a:solidFill>
                <a:latin typeface="Arial"/>
                <a:cs typeface="Arial"/>
              </a:rPr>
              <a:t>А</a:t>
            </a:r>
            <a:r>
              <a:rPr sz="2000" b="1" spc="-15" dirty="0" smtClean="0">
                <a:solidFill>
                  <a:srgbClr val="C00000"/>
                </a:solidFill>
                <a:latin typeface="Arial"/>
                <a:cs typeface="Arial"/>
              </a:rPr>
              <a:t>ТЕ</a:t>
            </a:r>
            <a:r>
              <a:rPr sz="2000" b="1" spc="-30" dirty="0" smtClean="0">
                <a:solidFill>
                  <a:srgbClr val="C00000"/>
                </a:solidFill>
                <a:latin typeface="Arial"/>
                <a:cs typeface="Arial"/>
              </a:rPr>
              <a:t>Л</a:t>
            </a:r>
            <a:r>
              <a:rPr sz="2000" b="1" spc="-10" dirty="0" smtClean="0">
                <a:solidFill>
                  <a:srgbClr val="C00000"/>
                </a:solidFill>
                <a:latin typeface="Arial"/>
                <a:cs typeface="Arial"/>
              </a:rPr>
              <a:t>Ь</a:t>
            </a:r>
            <a:r>
              <a:rPr sz="2000" b="1" spc="-20" dirty="0" smtClean="0">
                <a:solidFill>
                  <a:srgbClr val="C00000"/>
                </a:solidFill>
                <a:latin typeface="Arial"/>
                <a:cs typeface="Arial"/>
              </a:rPr>
              <a:t>Н</a:t>
            </a:r>
            <a:r>
              <a:rPr sz="2000" b="1" spc="-30" dirty="0" smtClean="0">
                <a:solidFill>
                  <a:srgbClr val="C00000"/>
                </a:solidFill>
                <a:latin typeface="Arial"/>
                <a:cs typeface="Arial"/>
              </a:rPr>
              <a:t>ОГ</a:t>
            </a:r>
            <a:r>
              <a:rPr sz="2000" b="1" spc="-20" dirty="0" smtClean="0">
                <a:solidFill>
                  <a:srgbClr val="C00000"/>
                </a:solidFill>
                <a:latin typeface="Arial"/>
                <a:cs typeface="Arial"/>
              </a:rPr>
              <a:t>О</a:t>
            </a:r>
            <a:r>
              <a:rPr sz="2000" b="1" spc="35" dirty="0" smtClean="0">
                <a:solidFill>
                  <a:srgbClr val="C00000"/>
                </a:solidFill>
                <a:latin typeface="Arial"/>
                <a:cs typeface="Arial"/>
              </a:rPr>
              <a:t> </a:t>
            </a:r>
            <a:r>
              <a:rPr sz="2000" b="1" spc="-20" dirty="0" smtClean="0">
                <a:solidFill>
                  <a:srgbClr val="C00000"/>
                </a:solidFill>
                <a:latin typeface="Arial"/>
                <a:cs typeface="Arial"/>
              </a:rPr>
              <a:t>ОБЕ</a:t>
            </a:r>
            <a:r>
              <a:rPr sz="2000" b="1" spc="-30" dirty="0" smtClean="0">
                <a:solidFill>
                  <a:srgbClr val="C00000"/>
                </a:solidFill>
                <a:latin typeface="Arial"/>
                <a:cs typeface="Arial"/>
              </a:rPr>
              <a:t>С</a:t>
            </a:r>
            <a:r>
              <a:rPr sz="2000" b="1" spc="-20" dirty="0" smtClean="0">
                <a:solidFill>
                  <a:srgbClr val="C00000"/>
                </a:solidFill>
                <a:latin typeface="Arial"/>
                <a:cs typeface="Arial"/>
              </a:rPr>
              <a:t>ПЕЧЕНИЯ</a:t>
            </a:r>
            <a:endParaRPr sz="2000" dirty="0">
              <a:latin typeface="Arial"/>
              <a:cs typeface="Arial"/>
            </a:endParaRPr>
          </a:p>
        </p:txBody>
      </p:sp>
      <p:sp>
        <p:nvSpPr>
          <p:cNvPr id="164" name="object 164"/>
          <p:cNvSpPr txBox="1">
            <a:spLocks noGrp="1"/>
          </p:cNvSpPr>
          <p:nvPr>
            <p:ph type="ftr" sz="quarter" idx="11"/>
          </p:nvPr>
        </p:nvSpPr>
        <p:spPr>
          <a:xfrm>
            <a:off x="1831847" y="6356351"/>
            <a:ext cx="5219700" cy="365125"/>
          </a:xfrm>
          <a:prstGeom prst="rect">
            <a:avLst/>
          </a:prstGeom>
        </p:spPr>
        <p:txBody>
          <a:bodyPr vert="horz" wrap="square" lIns="0" tIns="0" rIns="0" bIns="0" rtlCol="0">
            <a:noAutofit/>
          </a:bodyPr>
          <a:lstStyle/>
          <a:p>
            <a:pPr marL="12700" marR="12700" indent="320040">
              <a:lnSpc>
                <a:spcPts val="1130"/>
              </a:lnSpc>
            </a:pPr>
            <a:endParaRPr sz="1050" dirty="0">
              <a:solidFill>
                <a:schemeClr val="tx1"/>
              </a:solidFill>
              <a:latin typeface="Arial"/>
              <a:cs typeface="Arial"/>
            </a:endParaRPr>
          </a:p>
        </p:txBody>
      </p:sp>
      <p:sp>
        <p:nvSpPr>
          <p:cNvPr id="166" name="object 166"/>
          <p:cNvSpPr txBox="1">
            <a:spLocks noGrp="1"/>
          </p:cNvSpPr>
          <p:nvPr>
            <p:ph type="sldNum" sz="quarter" idx="12"/>
          </p:nvPr>
        </p:nvSpPr>
        <p:spPr>
          <a:prstGeom prst="rect">
            <a:avLst/>
          </a:prstGeom>
        </p:spPr>
        <p:txBody>
          <a:bodyPr vert="horz" wrap="square" lIns="0" tIns="0" rIns="0" bIns="0" rtlCol="0">
            <a:noAutofit/>
          </a:bodyPr>
          <a:lstStyle/>
          <a:p>
            <a:pPr marL="25400">
              <a:lnSpc>
                <a:spcPct val="100000"/>
              </a:lnSpc>
            </a:pPr>
            <a:fld id="{81D60167-4931-47E6-BA6A-407CBD079E47}" type="slidenum">
              <a:rPr sz="2000" b="1" spc="-10" dirty="0" smtClean="0">
                <a:solidFill>
                  <a:srgbClr val="002060"/>
                </a:solidFill>
                <a:latin typeface="Arial"/>
                <a:cs typeface="Arial"/>
              </a:rPr>
              <a:t>9</a:t>
            </a:fld>
            <a:endParaRPr sz="2000" b="1" dirty="0">
              <a:solidFill>
                <a:srgbClr val="002060"/>
              </a:solidFill>
              <a:latin typeface="Arial"/>
              <a:cs typeface="Arial"/>
            </a:endParaRPr>
          </a:p>
        </p:txBody>
      </p:sp>
      <p:sp>
        <p:nvSpPr>
          <p:cNvPr id="7" name="object 7"/>
          <p:cNvSpPr/>
          <p:nvPr/>
        </p:nvSpPr>
        <p:spPr>
          <a:xfrm>
            <a:off x="144455" y="1377037"/>
            <a:ext cx="8796528" cy="5074669"/>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270002" y="1337516"/>
            <a:ext cx="8639937" cy="5154349"/>
          </a:xfrm>
          <a:custGeom>
            <a:avLst/>
            <a:gdLst/>
            <a:ahLst/>
            <a:cxnLst/>
            <a:rect l="l" t="t" r="r" b="b"/>
            <a:pathLst>
              <a:path w="8639937" h="5472645">
                <a:moveTo>
                  <a:pt x="7727823" y="0"/>
                </a:moveTo>
                <a:lnTo>
                  <a:pt x="912113" y="0"/>
                </a:lnTo>
                <a:lnTo>
                  <a:pt x="837306" y="3024"/>
                </a:lnTo>
                <a:lnTo>
                  <a:pt x="764164" y="11939"/>
                </a:lnTo>
                <a:lnTo>
                  <a:pt x="692922" y="26512"/>
                </a:lnTo>
                <a:lnTo>
                  <a:pt x="623815" y="46506"/>
                </a:lnTo>
                <a:lnTo>
                  <a:pt x="557078" y="71687"/>
                </a:lnTo>
                <a:lnTo>
                  <a:pt x="492945" y="101820"/>
                </a:lnTo>
                <a:lnTo>
                  <a:pt x="431651" y="136671"/>
                </a:lnTo>
                <a:lnTo>
                  <a:pt x="373431" y="176003"/>
                </a:lnTo>
                <a:lnTo>
                  <a:pt x="318520" y="219583"/>
                </a:lnTo>
                <a:lnTo>
                  <a:pt x="267152" y="267176"/>
                </a:lnTo>
                <a:lnTo>
                  <a:pt x="219562" y="318546"/>
                </a:lnTo>
                <a:lnTo>
                  <a:pt x="175985" y="373459"/>
                </a:lnTo>
                <a:lnTo>
                  <a:pt x="136655" y="431679"/>
                </a:lnTo>
                <a:lnTo>
                  <a:pt x="101808" y="492973"/>
                </a:lnTo>
                <a:lnTo>
                  <a:pt x="71678" y="557105"/>
                </a:lnTo>
                <a:lnTo>
                  <a:pt x="46500" y="623840"/>
                </a:lnTo>
                <a:lnTo>
                  <a:pt x="26508" y="692943"/>
                </a:lnTo>
                <a:lnTo>
                  <a:pt x="11938" y="764180"/>
                </a:lnTo>
                <a:lnTo>
                  <a:pt x="3023" y="837315"/>
                </a:lnTo>
                <a:lnTo>
                  <a:pt x="0" y="912113"/>
                </a:lnTo>
                <a:lnTo>
                  <a:pt x="0" y="4560570"/>
                </a:lnTo>
                <a:lnTo>
                  <a:pt x="3023" y="4635371"/>
                </a:lnTo>
                <a:lnTo>
                  <a:pt x="11938" y="4708509"/>
                </a:lnTo>
                <a:lnTo>
                  <a:pt x="26508" y="4779746"/>
                </a:lnTo>
                <a:lnTo>
                  <a:pt x="46500" y="4848849"/>
                </a:lnTo>
                <a:lnTo>
                  <a:pt x="71678" y="4915583"/>
                </a:lnTo>
                <a:lnTo>
                  <a:pt x="101808" y="4979713"/>
                </a:lnTo>
                <a:lnTo>
                  <a:pt x="136655" y="5041004"/>
                </a:lnTo>
                <a:lnTo>
                  <a:pt x="175985" y="5099222"/>
                </a:lnTo>
                <a:lnTo>
                  <a:pt x="219562" y="5154131"/>
                </a:lnTo>
                <a:lnTo>
                  <a:pt x="267152" y="5205498"/>
                </a:lnTo>
                <a:lnTo>
                  <a:pt x="318520" y="5253086"/>
                </a:lnTo>
                <a:lnTo>
                  <a:pt x="373431" y="5296662"/>
                </a:lnTo>
                <a:lnTo>
                  <a:pt x="431651" y="5335991"/>
                </a:lnTo>
                <a:lnTo>
                  <a:pt x="492945" y="5370838"/>
                </a:lnTo>
                <a:lnTo>
                  <a:pt x="557078" y="5400967"/>
                </a:lnTo>
                <a:lnTo>
                  <a:pt x="623815" y="5426145"/>
                </a:lnTo>
                <a:lnTo>
                  <a:pt x="692922" y="5446137"/>
                </a:lnTo>
                <a:lnTo>
                  <a:pt x="764164" y="5460707"/>
                </a:lnTo>
                <a:lnTo>
                  <a:pt x="837306" y="5469622"/>
                </a:lnTo>
                <a:lnTo>
                  <a:pt x="912113" y="5472645"/>
                </a:lnTo>
                <a:lnTo>
                  <a:pt x="7727823" y="5472645"/>
                </a:lnTo>
                <a:lnTo>
                  <a:pt x="7802638" y="5469622"/>
                </a:lnTo>
                <a:lnTo>
                  <a:pt x="7875787" y="5460707"/>
                </a:lnTo>
                <a:lnTo>
                  <a:pt x="7947034" y="5446137"/>
                </a:lnTo>
                <a:lnTo>
                  <a:pt x="8016145" y="5426145"/>
                </a:lnTo>
                <a:lnTo>
                  <a:pt x="8082885" y="5400967"/>
                </a:lnTo>
                <a:lnTo>
                  <a:pt x="8147019" y="5370838"/>
                </a:lnTo>
                <a:lnTo>
                  <a:pt x="8208313" y="5335991"/>
                </a:lnTo>
                <a:lnTo>
                  <a:pt x="8266532" y="5296662"/>
                </a:lnTo>
                <a:lnTo>
                  <a:pt x="8321442" y="5253086"/>
                </a:lnTo>
                <a:lnTo>
                  <a:pt x="8372808" y="5205498"/>
                </a:lnTo>
                <a:lnTo>
                  <a:pt x="8420395" y="5154131"/>
                </a:lnTo>
                <a:lnTo>
                  <a:pt x="8463969" y="5099222"/>
                </a:lnTo>
                <a:lnTo>
                  <a:pt x="8503296" y="5041004"/>
                </a:lnTo>
                <a:lnTo>
                  <a:pt x="8538140" y="4979713"/>
                </a:lnTo>
                <a:lnTo>
                  <a:pt x="8568267" y="4915583"/>
                </a:lnTo>
                <a:lnTo>
                  <a:pt x="8593442" y="4848849"/>
                </a:lnTo>
                <a:lnTo>
                  <a:pt x="8613432" y="4779746"/>
                </a:lnTo>
                <a:lnTo>
                  <a:pt x="8628000" y="4708509"/>
                </a:lnTo>
                <a:lnTo>
                  <a:pt x="8636913" y="4635371"/>
                </a:lnTo>
                <a:lnTo>
                  <a:pt x="8639937" y="4560570"/>
                </a:lnTo>
                <a:lnTo>
                  <a:pt x="8639937" y="912113"/>
                </a:lnTo>
                <a:lnTo>
                  <a:pt x="8636913" y="837315"/>
                </a:lnTo>
                <a:lnTo>
                  <a:pt x="8628000" y="764180"/>
                </a:lnTo>
                <a:lnTo>
                  <a:pt x="8613432" y="692943"/>
                </a:lnTo>
                <a:lnTo>
                  <a:pt x="8593442" y="623840"/>
                </a:lnTo>
                <a:lnTo>
                  <a:pt x="8568267" y="557105"/>
                </a:lnTo>
                <a:lnTo>
                  <a:pt x="8538140" y="492973"/>
                </a:lnTo>
                <a:lnTo>
                  <a:pt x="8503296" y="431679"/>
                </a:lnTo>
                <a:lnTo>
                  <a:pt x="8463969" y="373459"/>
                </a:lnTo>
                <a:lnTo>
                  <a:pt x="8420395" y="318546"/>
                </a:lnTo>
                <a:lnTo>
                  <a:pt x="8372808" y="267176"/>
                </a:lnTo>
                <a:lnTo>
                  <a:pt x="8321442" y="219583"/>
                </a:lnTo>
                <a:lnTo>
                  <a:pt x="8266532" y="176003"/>
                </a:lnTo>
                <a:lnTo>
                  <a:pt x="8208313" y="136671"/>
                </a:lnTo>
                <a:lnTo>
                  <a:pt x="8147019" y="101820"/>
                </a:lnTo>
                <a:lnTo>
                  <a:pt x="8082885" y="71687"/>
                </a:lnTo>
                <a:lnTo>
                  <a:pt x="8016145" y="46506"/>
                </a:lnTo>
                <a:lnTo>
                  <a:pt x="7947034" y="26512"/>
                </a:lnTo>
                <a:lnTo>
                  <a:pt x="7875787" y="11939"/>
                </a:lnTo>
                <a:lnTo>
                  <a:pt x="7802638" y="3024"/>
                </a:lnTo>
                <a:lnTo>
                  <a:pt x="7727823" y="0"/>
                </a:lnTo>
                <a:close/>
              </a:path>
            </a:pathLst>
          </a:custGeom>
          <a:solidFill>
            <a:srgbClr val="4F81BC"/>
          </a:solidFill>
        </p:spPr>
        <p:txBody>
          <a:bodyPr wrap="square" lIns="0" tIns="0" rIns="0" bIns="0" rtlCol="0">
            <a:noAutofit/>
          </a:bodyPr>
          <a:lstStyle/>
          <a:p>
            <a:endParaRPr/>
          </a:p>
        </p:txBody>
      </p:sp>
      <p:sp>
        <p:nvSpPr>
          <p:cNvPr id="9" name="object 9"/>
          <p:cNvSpPr/>
          <p:nvPr/>
        </p:nvSpPr>
        <p:spPr>
          <a:xfrm>
            <a:off x="270002" y="1295400"/>
            <a:ext cx="8639937" cy="5238582"/>
          </a:xfrm>
          <a:custGeom>
            <a:avLst/>
            <a:gdLst/>
            <a:ahLst/>
            <a:cxnLst/>
            <a:rect l="l" t="t" r="r" b="b"/>
            <a:pathLst>
              <a:path w="8639937" h="5472645">
                <a:moveTo>
                  <a:pt x="0" y="912113"/>
                </a:moveTo>
                <a:lnTo>
                  <a:pt x="3023" y="837315"/>
                </a:lnTo>
                <a:lnTo>
                  <a:pt x="11938" y="764180"/>
                </a:lnTo>
                <a:lnTo>
                  <a:pt x="26508" y="692943"/>
                </a:lnTo>
                <a:lnTo>
                  <a:pt x="46500" y="623840"/>
                </a:lnTo>
                <a:lnTo>
                  <a:pt x="71678" y="557105"/>
                </a:lnTo>
                <a:lnTo>
                  <a:pt x="101808" y="492973"/>
                </a:lnTo>
                <a:lnTo>
                  <a:pt x="136655" y="431679"/>
                </a:lnTo>
                <a:lnTo>
                  <a:pt x="175985" y="373459"/>
                </a:lnTo>
                <a:lnTo>
                  <a:pt x="219562" y="318546"/>
                </a:lnTo>
                <a:lnTo>
                  <a:pt x="267152" y="267176"/>
                </a:lnTo>
                <a:lnTo>
                  <a:pt x="318520" y="219583"/>
                </a:lnTo>
                <a:lnTo>
                  <a:pt x="373431" y="176003"/>
                </a:lnTo>
                <a:lnTo>
                  <a:pt x="431651" y="136671"/>
                </a:lnTo>
                <a:lnTo>
                  <a:pt x="492945" y="101820"/>
                </a:lnTo>
                <a:lnTo>
                  <a:pt x="557078" y="71687"/>
                </a:lnTo>
                <a:lnTo>
                  <a:pt x="623815" y="46506"/>
                </a:lnTo>
                <a:lnTo>
                  <a:pt x="692922" y="26512"/>
                </a:lnTo>
                <a:lnTo>
                  <a:pt x="764164" y="11939"/>
                </a:lnTo>
                <a:lnTo>
                  <a:pt x="837306" y="3024"/>
                </a:lnTo>
                <a:lnTo>
                  <a:pt x="912113" y="0"/>
                </a:lnTo>
                <a:lnTo>
                  <a:pt x="7727823" y="0"/>
                </a:lnTo>
                <a:lnTo>
                  <a:pt x="7802638" y="3024"/>
                </a:lnTo>
                <a:lnTo>
                  <a:pt x="7875787" y="11939"/>
                </a:lnTo>
                <a:lnTo>
                  <a:pt x="7947034" y="26512"/>
                </a:lnTo>
                <a:lnTo>
                  <a:pt x="8016145" y="46506"/>
                </a:lnTo>
                <a:lnTo>
                  <a:pt x="8082885" y="71687"/>
                </a:lnTo>
                <a:lnTo>
                  <a:pt x="8147019" y="101820"/>
                </a:lnTo>
                <a:lnTo>
                  <a:pt x="8208313" y="136671"/>
                </a:lnTo>
                <a:lnTo>
                  <a:pt x="8266532" y="176003"/>
                </a:lnTo>
                <a:lnTo>
                  <a:pt x="8321442" y="219583"/>
                </a:lnTo>
                <a:lnTo>
                  <a:pt x="8372808" y="267176"/>
                </a:lnTo>
                <a:lnTo>
                  <a:pt x="8420395" y="318546"/>
                </a:lnTo>
                <a:lnTo>
                  <a:pt x="8463969" y="373459"/>
                </a:lnTo>
                <a:lnTo>
                  <a:pt x="8503296" y="431679"/>
                </a:lnTo>
                <a:lnTo>
                  <a:pt x="8538140" y="492973"/>
                </a:lnTo>
                <a:lnTo>
                  <a:pt x="8568267" y="557105"/>
                </a:lnTo>
                <a:lnTo>
                  <a:pt x="8593442" y="623840"/>
                </a:lnTo>
                <a:lnTo>
                  <a:pt x="8613432" y="692943"/>
                </a:lnTo>
                <a:lnTo>
                  <a:pt x="8628000" y="764180"/>
                </a:lnTo>
                <a:lnTo>
                  <a:pt x="8636913" y="837315"/>
                </a:lnTo>
                <a:lnTo>
                  <a:pt x="8639937" y="912113"/>
                </a:lnTo>
                <a:lnTo>
                  <a:pt x="8639937" y="4560570"/>
                </a:lnTo>
                <a:lnTo>
                  <a:pt x="8636913" y="4635371"/>
                </a:lnTo>
                <a:lnTo>
                  <a:pt x="8628000" y="4708509"/>
                </a:lnTo>
                <a:lnTo>
                  <a:pt x="8613432" y="4779746"/>
                </a:lnTo>
                <a:lnTo>
                  <a:pt x="8593442" y="4848849"/>
                </a:lnTo>
                <a:lnTo>
                  <a:pt x="8568267" y="4915583"/>
                </a:lnTo>
                <a:lnTo>
                  <a:pt x="8538140" y="4979713"/>
                </a:lnTo>
                <a:lnTo>
                  <a:pt x="8503296" y="5041004"/>
                </a:lnTo>
                <a:lnTo>
                  <a:pt x="8463969" y="5099222"/>
                </a:lnTo>
                <a:lnTo>
                  <a:pt x="8420395" y="5154131"/>
                </a:lnTo>
                <a:lnTo>
                  <a:pt x="8372808" y="5205498"/>
                </a:lnTo>
                <a:lnTo>
                  <a:pt x="8321442" y="5253086"/>
                </a:lnTo>
                <a:lnTo>
                  <a:pt x="8266532" y="5296662"/>
                </a:lnTo>
                <a:lnTo>
                  <a:pt x="8208313" y="5335991"/>
                </a:lnTo>
                <a:lnTo>
                  <a:pt x="8147019" y="5370838"/>
                </a:lnTo>
                <a:lnTo>
                  <a:pt x="8082885" y="5400967"/>
                </a:lnTo>
                <a:lnTo>
                  <a:pt x="8016145" y="5426145"/>
                </a:lnTo>
                <a:lnTo>
                  <a:pt x="7947034" y="5446137"/>
                </a:lnTo>
                <a:lnTo>
                  <a:pt x="7875787" y="5460707"/>
                </a:lnTo>
                <a:lnTo>
                  <a:pt x="7802638" y="5469622"/>
                </a:lnTo>
                <a:lnTo>
                  <a:pt x="7727823" y="5472645"/>
                </a:lnTo>
                <a:lnTo>
                  <a:pt x="912113" y="5472645"/>
                </a:lnTo>
                <a:lnTo>
                  <a:pt x="837306" y="5469622"/>
                </a:lnTo>
                <a:lnTo>
                  <a:pt x="764164" y="5460707"/>
                </a:lnTo>
                <a:lnTo>
                  <a:pt x="692922" y="5446137"/>
                </a:lnTo>
                <a:lnTo>
                  <a:pt x="623815" y="5426145"/>
                </a:lnTo>
                <a:lnTo>
                  <a:pt x="557078" y="5400967"/>
                </a:lnTo>
                <a:lnTo>
                  <a:pt x="492945" y="5370838"/>
                </a:lnTo>
                <a:lnTo>
                  <a:pt x="431651" y="5335991"/>
                </a:lnTo>
                <a:lnTo>
                  <a:pt x="373431" y="5296662"/>
                </a:lnTo>
                <a:lnTo>
                  <a:pt x="318520" y="5253086"/>
                </a:lnTo>
                <a:lnTo>
                  <a:pt x="267152" y="5205498"/>
                </a:lnTo>
                <a:lnTo>
                  <a:pt x="219562" y="5154131"/>
                </a:lnTo>
                <a:lnTo>
                  <a:pt x="175985" y="5099222"/>
                </a:lnTo>
                <a:lnTo>
                  <a:pt x="136655" y="5041004"/>
                </a:lnTo>
                <a:lnTo>
                  <a:pt x="101808" y="4979713"/>
                </a:lnTo>
                <a:lnTo>
                  <a:pt x="71678" y="4915583"/>
                </a:lnTo>
                <a:lnTo>
                  <a:pt x="46500" y="4848849"/>
                </a:lnTo>
                <a:lnTo>
                  <a:pt x="26508" y="4779746"/>
                </a:lnTo>
                <a:lnTo>
                  <a:pt x="11938" y="4708509"/>
                </a:lnTo>
                <a:lnTo>
                  <a:pt x="3023" y="4635371"/>
                </a:lnTo>
                <a:lnTo>
                  <a:pt x="0" y="4560570"/>
                </a:lnTo>
                <a:lnTo>
                  <a:pt x="0" y="912113"/>
                </a:lnTo>
                <a:close/>
              </a:path>
            </a:pathLst>
          </a:custGeom>
          <a:ln w="25400">
            <a:solidFill>
              <a:srgbClr val="FFFFFF"/>
            </a:solidFill>
          </a:ln>
        </p:spPr>
        <p:txBody>
          <a:bodyPr wrap="square" lIns="0" tIns="0" rIns="0" bIns="0" rtlCol="0">
            <a:noAutofit/>
          </a:bodyPr>
          <a:lstStyle/>
          <a:p>
            <a:endParaRPr/>
          </a:p>
        </p:txBody>
      </p:sp>
      <p:sp>
        <p:nvSpPr>
          <p:cNvPr id="163" name="object 163"/>
          <p:cNvSpPr txBox="1"/>
          <p:nvPr/>
        </p:nvSpPr>
        <p:spPr>
          <a:xfrm>
            <a:off x="561593" y="1145059"/>
            <a:ext cx="8125207" cy="4866525"/>
          </a:xfrm>
          <a:prstGeom prst="rect">
            <a:avLst/>
          </a:prstGeom>
        </p:spPr>
        <p:txBody>
          <a:bodyPr vert="horz" wrap="square" lIns="0" tIns="0" rIns="0" bIns="0" rtlCol="0">
            <a:noAutofit/>
          </a:bodyPr>
          <a:lstStyle/>
          <a:p>
            <a:pPr marL="431800">
              <a:lnSpc>
                <a:spcPct val="100000"/>
              </a:lnSpc>
            </a:pPr>
            <a:endParaRPr lang="ru-RU" sz="1550" b="1" spc="-10" dirty="0" smtClean="0">
              <a:solidFill>
                <a:srgbClr val="FFFF00"/>
              </a:solidFill>
              <a:latin typeface="Arial"/>
              <a:cs typeface="Arial"/>
            </a:endParaRPr>
          </a:p>
          <a:p>
            <a:pPr marL="431800" algn="ctr">
              <a:lnSpc>
                <a:spcPct val="100000"/>
              </a:lnSpc>
            </a:pPr>
            <a:r>
              <a:rPr lang="ru-RU" sz="1550" b="1" spc="-10" dirty="0" smtClean="0">
                <a:solidFill>
                  <a:srgbClr val="FFFF00"/>
                </a:solidFill>
                <a:latin typeface="Arial"/>
                <a:cs typeface="Arial"/>
              </a:rPr>
              <a:t>Основные задачи</a:t>
            </a:r>
            <a:r>
              <a:rPr sz="1550" b="1" spc="-5" dirty="0" smtClean="0">
                <a:solidFill>
                  <a:srgbClr val="FFFF00"/>
                </a:solidFill>
                <a:latin typeface="Arial"/>
                <a:cs typeface="Arial"/>
              </a:rPr>
              <a:t>:</a:t>
            </a:r>
            <a:endParaRPr lang="ru-RU" sz="1550" b="1" spc="-5" dirty="0" smtClean="0">
              <a:solidFill>
                <a:srgbClr val="FFFF00"/>
              </a:solidFill>
              <a:latin typeface="Arial"/>
              <a:cs typeface="Arial"/>
            </a:endParaRPr>
          </a:p>
          <a:p>
            <a:pPr marL="431800">
              <a:lnSpc>
                <a:spcPct val="100000"/>
              </a:lnSpc>
            </a:pPr>
            <a:endParaRPr sz="1550" dirty="0">
              <a:latin typeface="Arial"/>
              <a:cs typeface="Arial"/>
            </a:endParaRPr>
          </a:p>
          <a:p>
            <a:pPr marL="172720" indent="-160020">
              <a:lnSpc>
                <a:spcPct val="100000"/>
              </a:lnSpc>
              <a:spcBef>
                <a:spcPts val="20"/>
              </a:spcBef>
              <a:buClr>
                <a:srgbClr val="FFFF00"/>
              </a:buClr>
              <a:buSzPct val="129032"/>
              <a:buFont typeface="Arial"/>
              <a:buChar char="•"/>
              <a:tabLst>
                <a:tab pos="169545" algn="l"/>
              </a:tabLst>
            </a:pPr>
            <a:r>
              <a:rPr sz="1400" b="1" spc="0" dirty="0" smtClean="0">
                <a:solidFill>
                  <a:srgbClr val="FFFFFF"/>
                </a:solidFill>
                <a:latin typeface="Arial"/>
                <a:cs typeface="Arial"/>
              </a:rPr>
              <a:t>по</a:t>
            </a:r>
            <a:r>
              <a:rPr sz="1400" b="1" spc="-5" dirty="0" smtClean="0">
                <a:solidFill>
                  <a:srgbClr val="FFFFFF"/>
                </a:solidFill>
                <a:latin typeface="Arial"/>
                <a:cs typeface="Arial"/>
              </a:rPr>
              <a:t>и</a:t>
            </a:r>
            <a:r>
              <a:rPr sz="1400" b="1" spc="0" dirty="0" smtClean="0">
                <a:solidFill>
                  <a:srgbClr val="FFFFFF"/>
                </a:solidFill>
                <a:latin typeface="Arial"/>
                <a:cs typeface="Arial"/>
              </a:rPr>
              <a:t>ск</a:t>
            </a:r>
            <a:r>
              <a:rPr sz="1400" b="1" spc="-10" dirty="0" smtClean="0">
                <a:solidFill>
                  <a:srgbClr val="FFFFFF"/>
                </a:solidFill>
                <a:latin typeface="Arial"/>
                <a:cs typeface="Arial"/>
              </a:rPr>
              <a:t> </a:t>
            </a:r>
            <a:r>
              <a:rPr sz="1400" b="1" spc="0" dirty="0" smtClean="0">
                <a:solidFill>
                  <a:srgbClr val="FFFFFF"/>
                </a:solidFill>
                <a:latin typeface="Arial"/>
                <a:cs typeface="Arial"/>
              </a:rPr>
              <a:t>и</a:t>
            </a:r>
            <a:r>
              <a:rPr sz="1400" b="1" spc="-10" dirty="0" smtClean="0">
                <a:solidFill>
                  <a:srgbClr val="FFFFFF"/>
                </a:solidFill>
                <a:latin typeface="Arial"/>
                <a:cs typeface="Arial"/>
              </a:rPr>
              <a:t> </a:t>
            </a:r>
            <a:r>
              <a:rPr sz="1400" b="1" spc="0" dirty="0" smtClean="0">
                <a:solidFill>
                  <a:srgbClr val="FFFFFF"/>
                </a:solidFill>
                <a:latin typeface="Arial"/>
                <a:cs typeface="Arial"/>
              </a:rPr>
              <a:t>спа</a:t>
            </a:r>
            <a:r>
              <a:rPr sz="1400" b="1" spc="25" dirty="0" smtClean="0">
                <a:solidFill>
                  <a:srgbClr val="FFFFFF"/>
                </a:solidFill>
                <a:latin typeface="Arial"/>
                <a:cs typeface="Arial"/>
              </a:rPr>
              <a:t>с</a:t>
            </a:r>
            <a:r>
              <a:rPr sz="1400" b="1" spc="0" dirty="0" smtClean="0">
                <a:solidFill>
                  <a:srgbClr val="FFFFFF"/>
                </a:solidFill>
                <a:latin typeface="Arial"/>
                <a:cs typeface="Arial"/>
              </a:rPr>
              <a:t>ание</a:t>
            </a:r>
            <a:r>
              <a:rPr sz="1400" b="1" spc="-15" dirty="0" smtClean="0">
                <a:solidFill>
                  <a:srgbClr val="FFFFFF"/>
                </a:solidFill>
                <a:latin typeface="Arial"/>
                <a:cs typeface="Arial"/>
              </a:rPr>
              <a:t> </a:t>
            </a:r>
            <a:r>
              <a:rPr sz="1400" b="1" spc="0" dirty="0" smtClean="0">
                <a:solidFill>
                  <a:srgbClr val="FFFFFF"/>
                </a:solidFill>
                <a:latin typeface="Arial"/>
                <a:cs typeface="Arial"/>
              </a:rPr>
              <a:t>л</a:t>
            </a:r>
            <a:r>
              <a:rPr sz="1400" b="1" spc="-30" dirty="0" smtClean="0">
                <a:solidFill>
                  <a:srgbClr val="FFFFFF"/>
                </a:solidFill>
                <a:latin typeface="Arial"/>
                <a:cs typeface="Arial"/>
              </a:rPr>
              <a:t>ю</a:t>
            </a:r>
            <a:r>
              <a:rPr sz="1400" b="1" spc="0" dirty="0" smtClean="0">
                <a:solidFill>
                  <a:srgbClr val="FFFFFF"/>
                </a:solidFill>
                <a:latin typeface="Arial"/>
                <a:cs typeface="Arial"/>
              </a:rPr>
              <a:t>дей</a:t>
            </a:r>
            <a:r>
              <a:rPr sz="1400" b="1" spc="5" dirty="0" smtClean="0">
                <a:solidFill>
                  <a:srgbClr val="FFFFFF"/>
                </a:solidFill>
                <a:latin typeface="Arial"/>
                <a:cs typeface="Arial"/>
              </a:rPr>
              <a:t> </a:t>
            </a:r>
            <a:r>
              <a:rPr sz="1400" b="1" spc="0" dirty="0" smtClean="0">
                <a:solidFill>
                  <a:srgbClr val="FFFFFF"/>
                </a:solidFill>
                <a:latin typeface="Arial"/>
                <a:cs typeface="Arial"/>
              </a:rPr>
              <a:t>(персонала</a:t>
            </a:r>
            <a:r>
              <a:rPr sz="1400" b="1" spc="-10" dirty="0" smtClean="0">
                <a:solidFill>
                  <a:srgbClr val="FFFFFF"/>
                </a:solidFill>
                <a:latin typeface="Arial"/>
                <a:cs typeface="Arial"/>
              </a:rPr>
              <a:t> </a:t>
            </a:r>
            <a:r>
              <a:rPr sz="1400" b="1" spc="0" dirty="0" smtClean="0">
                <a:solidFill>
                  <a:srgbClr val="FFFFFF"/>
                </a:solidFill>
                <a:latin typeface="Arial"/>
                <a:cs typeface="Arial"/>
              </a:rPr>
              <a:t>пла</a:t>
            </a:r>
            <a:r>
              <a:rPr sz="1400" b="1" spc="-15" dirty="0" smtClean="0">
                <a:solidFill>
                  <a:srgbClr val="FFFFFF"/>
                </a:solidFill>
                <a:latin typeface="Arial"/>
                <a:cs typeface="Arial"/>
              </a:rPr>
              <a:t>т</a:t>
            </a:r>
            <a:r>
              <a:rPr sz="1400" b="1" spc="-40" dirty="0" smtClean="0">
                <a:solidFill>
                  <a:srgbClr val="FFFFFF"/>
                </a:solidFill>
                <a:latin typeface="Arial"/>
                <a:cs typeface="Arial"/>
              </a:rPr>
              <a:t>ф</a:t>
            </a:r>
            <a:r>
              <a:rPr sz="1400" b="1" spc="0" dirty="0" smtClean="0">
                <a:solidFill>
                  <a:srgbClr val="FFFFFF"/>
                </a:solidFill>
                <a:latin typeface="Arial"/>
                <a:cs typeface="Arial"/>
              </a:rPr>
              <a:t>о</a:t>
            </a:r>
            <a:r>
              <a:rPr sz="1400" b="1" spc="-15" dirty="0" smtClean="0">
                <a:solidFill>
                  <a:srgbClr val="FFFFFF"/>
                </a:solidFill>
                <a:latin typeface="Arial"/>
                <a:cs typeface="Arial"/>
              </a:rPr>
              <a:t>р</a:t>
            </a:r>
            <a:r>
              <a:rPr sz="1400" b="1" spc="-10" dirty="0" smtClean="0">
                <a:solidFill>
                  <a:srgbClr val="FFFFFF"/>
                </a:solidFill>
                <a:latin typeface="Arial"/>
                <a:cs typeface="Arial"/>
              </a:rPr>
              <a:t>м</a:t>
            </a:r>
            <a:r>
              <a:rPr sz="1400" b="1" spc="0" dirty="0" smtClean="0">
                <a:solidFill>
                  <a:srgbClr val="FFFFFF"/>
                </a:solidFill>
                <a:latin typeface="Arial"/>
                <a:cs typeface="Arial"/>
              </a:rPr>
              <a:t>,</a:t>
            </a:r>
            <a:r>
              <a:rPr sz="1400" b="1" spc="35" dirty="0" smtClean="0">
                <a:solidFill>
                  <a:srgbClr val="FFFFFF"/>
                </a:solidFill>
                <a:latin typeface="Arial"/>
                <a:cs typeface="Arial"/>
              </a:rPr>
              <a:t> </a:t>
            </a:r>
            <a:r>
              <a:rPr sz="1400" b="1" spc="0" dirty="0" smtClean="0">
                <a:solidFill>
                  <a:srgbClr val="FFFFFF"/>
                </a:solidFill>
                <a:latin typeface="Arial"/>
                <a:cs typeface="Arial"/>
              </a:rPr>
              <a:t>эки</a:t>
            </a:r>
            <a:r>
              <a:rPr sz="1400" b="1" spc="-5" dirty="0" smtClean="0">
                <a:solidFill>
                  <a:srgbClr val="FFFFFF"/>
                </a:solidFill>
                <a:latin typeface="Arial"/>
                <a:cs typeface="Arial"/>
              </a:rPr>
              <a:t>п</a:t>
            </a:r>
            <a:r>
              <a:rPr sz="1400" b="1" spc="0" dirty="0" smtClean="0">
                <a:solidFill>
                  <a:srgbClr val="FFFFFF"/>
                </a:solidFill>
                <a:latin typeface="Arial"/>
                <a:cs typeface="Arial"/>
              </a:rPr>
              <a:t>а</a:t>
            </a:r>
            <a:r>
              <a:rPr sz="1400" b="1" spc="-30" dirty="0" smtClean="0">
                <a:solidFill>
                  <a:srgbClr val="FFFFFF"/>
                </a:solidFill>
                <a:latin typeface="Arial"/>
                <a:cs typeface="Arial"/>
              </a:rPr>
              <a:t>ж</a:t>
            </a:r>
            <a:r>
              <a:rPr sz="1400" b="1" spc="0" dirty="0" smtClean="0">
                <a:solidFill>
                  <a:srgbClr val="FFFFFF"/>
                </a:solidFill>
                <a:latin typeface="Arial"/>
                <a:cs typeface="Arial"/>
              </a:rPr>
              <a:t>ей и</a:t>
            </a:r>
            <a:r>
              <a:rPr sz="1400" b="1" spc="-10" dirty="0" smtClean="0">
                <a:solidFill>
                  <a:srgbClr val="FFFFFF"/>
                </a:solidFill>
                <a:latin typeface="Arial"/>
                <a:cs typeface="Arial"/>
              </a:rPr>
              <a:t> </a:t>
            </a:r>
            <a:r>
              <a:rPr sz="1400" b="1" spc="0" dirty="0" smtClean="0">
                <a:solidFill>
                  <a:srgbClr val="FFFFFF"/>
                </a:solidFill>
                <a:latin typeface="Arial"/>
                <a:cs typeface="Arial"/>
              </a:rPr>
              <a:t>пас</a:t>
            </a:r>
            <a:r>
              <a:rPr sz="1400" b="1" spc="25" dirty="0" smtClean="0">
                <a:solidFill>
                  <a:srgbClr val="FFFFFF"/>
                </a:solidFill>
                <a:latin typeface="Arial"/>
                <a:cs typeface="Arial"/>
              </a:rPr>
              <a:t>с</a:t>
            </a:r>
            <a:r>
              <a:rPr sz="1400" b="1" spc="0" dirty="0" smtClean="0">
                <a:solidFill>
                  <a:srgbClr val="FFFFFF"/>
                </a:solidFill>
                <a:latin typeface="Arial"/>
                <a:cs typeface="Arial"/>
              </a:rPr>
              <a:t>а</a:t>
            </a:r>
            <a:r>
              <a:rPr sz="1400" b="1" spc="-5" dirty="0" smtClean="0">
                <a:solidFill>
                  <a:srgbClr val="FFFFFF"/>
                </a:solidFill>
                <a:latin typeface="Arial"/>
                <a:cs typeface="Arial"/>
              </a:rPr>
              <a:t>ж</a:t>
            </a:r>
            <a:r>
              <a:rPr sz="1400" b="1" spc="-10" dirty="0" smtClean="0">
                <a:solidFill>
                  <a:srgbClr val="FFFFFF"/>
                </a:solidFill>
                <a:latin typeface="Arial"/>
                <a:cs typeface="Arial"/>
              </a:rPr>
              <a:t>и</a:t>
            </a:r>
            <a:r>
              <a:rPr sz="1400" b="1" spc="0" dirty="0" smtClean="0">
                <a:solidFill>
                  <a:srgbClr val="FFFFFF"/>
                </a:solidFill>
                <a:latin typeface="Arial"/>
                <a:cs typeface="Arial"/>
              </a:rPr>
              <a:t>ров</a:t>
            </a:r>
            <a:r>
              <a:rPr sz="1400" b="1" spc="10" dirty="0" smtClean="0">
                <a:solidFill>
                  <a:srgbClr val="FFFFFF"/>
                </a:solidFill>
                <a:latin typeface="Arial"/>
                <a:cs typeface="Arial"/>
              </a:rPr>
              <a:t> </a:t>
            </a:r>
            <a:r>
              <a:rPr sz="1400" b="1" spc="-35" dirty="0" smtClean="0">
                <a:solidFill>
                  <a:srgbClr val="FFFFFF"/>
                </a:solidFill>
                <a:latin typeface="Arial"/>
                <a:cs typeface="Arial"/>
              </a:rPr>
              <a:t>м</a:t>
            </a:r>
            <a:r>
              <a:rPr sz="1400" b="1" spc="0" dirty="0" smtClean="0">
                <a:solidFill>
                  <a:srgbClr val="FFFFFF"/>
                </a:solidFill>
                <a:latin typeface="Arial"/>
                <a:cs typeface="Arial"/>
              </a:rPr>
              <a:t>орс</a:t>
            </a:r>
            <a:r>
              <a:rPr sz="1400" b="1" spc="5" dirty="0" smtClean="0">
                <a:solidFill>
                  <a:srgbClr val="FFFFFF"/>
                </a:solidFill>
                <a:latin typeface="Arial"/>
                <a:cs typeface="Arial"/>
              </a:rPr>
              <a:t>к</a:t>
            </a:r>
            <a:r>
              <a:rPr sz="1400" b="1" spc="-10" dirty="0" smtClean="0">
                <a:solidFill>
                  <a:srgbClr val="FFFFFF"/>
                </a:solidFill>
                <a:latin typeface="Arial"/>
                <a:cs typeface="Arial"/>
              </a:rPr>
              <a:t>и</a:t>
            </a:r>
            <a:r>
              <a:rPr sz="1400" b="1" spc="0" dirty="0" smtClean="0">
                <a:solidFill>
                  <a:srgbClr val="FFFFFF"/>
                </a:solidFill>
                <a:latin typeface="Arial"/>
                <a:cs typeface="Arial"/>
              </a:rPr>
              <a:t>х</a:t>
            </a:r>
            <a:endParaRPr sz="1400" dirty="0">
              <a:latin typeface="Arial"/>
              <a:cs typeface="Arial"/>
            </a:endParaRPr>
          </a:p>
          <a:p>
            <a:pPr marL="172720">
              <a:lnSpc>
                <a:spcPct val="100000"/>
              </a:lnSpc>
              <a:spcBef>
                <a:spcPts val="15"/>
              </a:spcBef>
            </a:pPr>
            <a:r>
              <a:rPr sz="1400" b="1" spc="-10" dirty="0" smtClean="0">
                <a:solidFill>
                  <a:srgbClr val="FFFFFF"/>
                </a:solidFill>
                <a:latin typeface="Arial"/>
                <a:cs typeface="Arial"/>
              </a:rPr>
              <a:t>и</a:t>
            </a:r>
            <a:r>
              <a:rPr sz="1400" b="1" spc="-5" dirty="0" smtClean="0">
                <a:solidFill>
                  <a:srgbClr val="FFFFFF"/>
                </a:solidFill>
                <a:latin typeface="Arial"/>
                <a:cs typeface="Arial"/>
              </a:rPr>
              <a:t> </a:t>
            </a:r>
            <a:r>
              <a:rPr sz="1400" b="1" spc="-45" dirty="0" smtClean="0">
                <a:solidFill>
                  <a:srgbClr val="FFFFFF"/>
                </a:solidFill>
                <a:latin typeface="Arial"/>
                <a:cs typeface="Arial"/>
              </a:rPr>
              <a:t>в</a:t>
            </a:r>
            <a:r>
              <a:rPr sz="1400" b="1" spc="-35" dirty="0" smtClean="0">
                <a:solidFill>
                  <a:srgbClr val="FFFFFF"/>
                </a:solidFill>
                <a:latin typeface="Arial"/>
                <a:cs typeface="Arial"/>
              </a:rPr>
              <a:t>о</a:t>
            </a:r>
            <a:r>
              <a:rPr sz="1400" b="1" spc="-10" dirty="0" smtClean="0">
                <a:solidFill>
                  <a:srgbClr val="FFFFFF"/>
                </a:solidFill>
                <a:latin typeface="Arial"/>
                <a:cs typeface="Arial"/>
              </a:rPr>
              <a:t>з</a:t>
            </a:r>
            <a:r>
              <a:rPr sz="1400" b="1" spc="10" dirty="0" smtClean="0">
                <a:solidFill>
                  <a:srgbClr val="FFFFFF"/>
                </a:solidFill>
                <a:latin typeface="Arial"/>
                <a:cs typeface="Arial"/>
              </a:rPr>
              <a:t>д</a:t>
            </a:r>
            <a:r>
              <a:rPr sz="1400" b="1" spc="-20" dirty="0" smtClean="0">
                <a:solidFill>
                  <a:srgbClr val="FFFFFF"/>
                </a:solidFill>
                <a:latin typeface="Arial"/>
                <a:cs typeface="Arial"/>
              </a:rPr>
              <a:t>у</a:t>
            </a:r>
            <a:r>
              <a:rPr sz="1400" b="1" spc="-35" dirty="0" smtClean="0">
                <a:solidFill>
                  <a:srgbClr val="FFFFFF"/>
                </a:solidFill>
                <a:latin typeface="Arial"/>
                <a:cs typeface="Arial"/>
              </a:rPr>
              <a:t>ш</a:t>
            </a:r>
            <a:r>
              <a:rPr sz="1400" b="1" spc="-15" dirty="0" smtClean="0">
                <a:solidFill>
                  <a:srgbClr val="FFFFFF"/>
                </a:solidFill>
                <a:latin typeface="Arial"/>
                <a:cs typeface="Arial"/>
              </a:rPr>
              <a:t>ных</a:t>
            </a:r>
            <a:r>
              <a:rPr sz="1400" b="1" spc="35" dirty="0" smtClean="0">
                <a:solidFill>
                  <a:srgbClr val="FFFFFF"/>
                </a:solidFill>
                <a:latin typeface="Arial"/>
                <a:cs typeface="Arial"/>
              </a:rPr>
              <a:t> </a:t>
            </a:r>
            <a:r>
              <a:rPr sz="1400" b="1" spc="-10" dirty="0" smtClean="0">
                <a:solidFill>
                  <a:srgbClr val="FFFFFF"/>
                </a:solidFill>
                <a:latin typeface="Arial"/>
                <a:cs typeface="Arial"/>
              </a:rPr>
              <a:t>с</a:t>
            </a:r>
            <a:r>
              <a:rPr sz="1400" b="1" spc="-55" dirty="0" smtClean="0">
                <a:solidFill>
                  <a:srgbClr val="FFFFFF"/>
                </a:solidFill>
                <a:latin typeface="Arial"/>
                <a:cs typeface="Arial"/>
              </a:rPr>
              <a:t>у</a:t>
            </a:r>
            <a:r>
              <a:rPr sz="1400" b="1" spc="-10" dirty="0" smtClean="0">
                <a:solidFill>
                  <a:srgbClr val="FFFFFF"/>
                </a:solidFill>
                <a:latin typeface="Arial"/>
                <a:cs typeface="Arial"/>
              </a:rPr>
              <a:t>дов),</a:t>
            </a:r>
            <a:r>
              <a:rPr sz="1400" b="1" spc="-5" dirty="0" smtClean="0">
                <a:solidFill>
                  <a:srgbClr val="FFFFFF"/>
                </a:solidFill>
                <a:latin typeface="Arial"/>
                <a:cs typeface="Arial"/>
              </a:rPr>
              <a:t> </a:t>
            </a:r>
            <a:r>
              <a:rPr sz="1400" b="1" spc="-25" dirty="0" smtClean="0">
                <a:solidFill>
                  <a:srgbClr val="FFFFFF"/>
                </a:solidFill>
                <a:latin typeface="Arial"/>
                <a:cs typeface="Arial"/>
              </a:rPr>
              <a:t>т</a:t>
            </a:r>
            <a:r>
              <a:rPr sz="1400" b="1" spc="-10" dirty="0" smtClean="0">
                <a:solidFill>
                  <a:srgbClr val="FFFFFF"/>
                </a:solidFill>
                <a:latin typeface="Arial"/>
                <a:cs typeface="Arial"/>
              </a:rPr>
              <a:t>ерпя</a:t>
            </a:r>
            <a:r>
              <a:rPr sz="1400" b="1" spc="-40" dirty="0" smtClean="0">
                <a:solidFill>
                  <a:srgbClr val="FFFFFF"/>
                </a:solidFill>
                <a:latin typeface="Arial"/>
                <a:cs typeface="Arial"/>
              </a:rPr>
              <a:t>щ</a:t>
            </a:r>
            <a:r>
              <a:rPr sz="1400" b="1" spc="-10" dirty="0" smtClean="0">
                <a:solidFill>
                  <a:srgbClr val="FFFFFF"/>
                </a:solidFill>
                <a:latin typeface="Arial"/>
                <a:cs typeface="Arial"/>
              </a:rPr>
              <a:t>их</a:t>
            </a:r>
            <a:r>
              <a:rPr sz="1400" b="1" spc="35" dirty="0" smtClean="0">
                <a:solidFill>
                  <a:srgbClr val="FFFFFF"/>
                </a:solidFill>
                <a:latin typeface="Arial"/>
                <a:cs typeface="Arial"/>
              </a:rPr>
              <a:t> </a:t>
            </a:r>
            <a:r>
              <a:rPr sz="1400" b="1" spc="-10" dirty="0" smtClean="0">
                <a:solidFill>
                  <a:srgbClr val="FFFFFF"/>
                </a:solidFill>
                <a:latin typeface="Arial"/>
                <a:cs typeface="Arial"/>
              </a:rPr>
              <a:t>бе</a:t>
            </a:r>
            <a:r>
              <a:rPr sz="1400" b="1" spc="-35" dirty="0" smtClean="0">
                <a:solidFill>
                  <a:srgbClr val="FFFFFF"/>
                </a:solidFill>
                <a:latin typeface="Arial"/>
                <a:cs typeface="Arial"/>
              </a:rPr>
              <a:t>д</a:t>
            </a:r>
            <a:r>
              <a:rPr sz="1400" b="1" spc="-10" dirty="0" smtClean="0">
                <a:solidFill>
                  <a:srgbClr val="FFFFFF"/>
                </a:solidFill>
                <a:latin typeface="Arial"/>
                <a:cs typeface="Arial"/>
              </a:rPr>
              <a:t>с</a:t>
            </a:r>
            <a:r>
              <a:rPr sz="1400" b="1" spc="-25" dirty="0" smtClean="0">
                <a:solidFill>
                  <a:srgbClr val="FFFFFF"/>
                </a:solidFill>
                <a:latin typeface="Arial"/>
                <a:cs typeface="Arial"/>
              </a:rPr>
              <a:t>т</a:t>
            </a:r>
            <a:r>
              <a:rPr sz="1400" b="1" spc="-10" dirty="0" smtClean="0">
                <a:solidFill>
                  <a:srgbClr val="FFFFFF"/>
                </a:solidFill>
                <a:latin typeface="Arial"/>
                <a:cs typeface="Arial"/>
              </a:rPr>
              <a:t>в</a:t>
            </a:r>
            <a:r>
              <a:rPr sz="1400" b="1" spc="-20" dirty="0" smtClean="0">
                <a:solidFill>
                  <a:srgbClr val="FFFFFF"/>
                </a:solidFill>
                <a:latin typeface="Arial"/>
                <a:cs typeface="Arial"/>
              </a:rPr>
              <a:t>и</a:t>
            </a:r>
            <a:r>
              <a:rPr sz="1400" b="1" spc="-10" dirty="0" smtClean="0">
                <a:solidFill>
                  <a:srgbClr val="FFFFFF"/>
                </a:solidFill>
                <a:latin typeface="Arial"/>
                <a:cs typeface="Arial"/>
              </a:rPr>
              <a:t>е</a:t>
            </a:r>
            <a:r>
              <a:rPr sz="1400" b="1" spc="25" dirty="0" smtClean="0">
                <a:solidFill>
                  <a:srgbClr val="FFFFFF"/>
                </a:solidFill>
                <a:latin typeface="Arial"/>
                <a:cs typeface="Arial"/>
              </a:rPr>
              <a:t> </a:t>
            </a:r>
            <a:r>
              <a:rPr sz="1400" b="1" spc="-10" dirty="0" err="1" smtClean="0">
                <a:solidFill>
                  <a:srgbClr val="FFFFFF"/>
                </a:solidFill>
                <a:latin typeface="Arial"/>
                <a:cs typeface="Arial"/>
              </a:rPr>
              <a:t>на</a:t>
            </a:r>
            <a:r>
              <a:rPr sz="1400" b="1" spc="15" dirty="0" smtClean="0">
                <a:solidFill>
                  <a:srgbClr val="FFFFFF"/>
                </a:solidFill>
                <a:latin typeface="Arial"/>
                <a:cs typeface="Arial"/>
              </a:rPr>
              <a:t> </a:t>
            </a:r>
            <a:r>
              <a:rPr sz="1400" b="1" spc="-45" dirty="0" err="1" smtClean="0">
                <a:solidFill>
                  <a:srgbClr val="FFFFFF"/>
                </a:solidFill>
                <a:latin typeface="Arial"/>
                <a:cs typeface="Arial"/>
              </a:rPr>
              <a:t>м</a:t>
            </a:r>
            <a:r>
              <a:rPr sz="1400" b="1" spc="-10" dirty="0" err="1" smtClean="0">
                <a:solidFill>
                  <a:srgbClr val="FFFFFF"/>
                </a:solidFill>
                <a:latin typeface="Arial"/>
                <a:cs typeface="Arial"/>
              </a:rPr>
              <a:t>оре</a:t>
            </a:r>
            <a:r>
              <a:rPr lang="ru-RU" sz="1400" b="1" spc="-10" dirty="0" smtClean="0">
                <a:solidFill>
                  <a:srgbClr val="FFFFFF"/>
                </a:solidFill>
                <a:latin typeface="Arial"/>
                <a:cs typeface="Arial"/>
              </a:rPr>
              <a:t>;</a:t>
            </a:r>
            <a:endParaRPr sz="1400" dirty="0">
              <a:latin typeface="Arial"/>
              <a:cs typeface="Arial"/>
            </a:endParaRPr>
          </a:p>
          <a:p>
            <a:pPr marL="172720" marR="399415" indent="-160020">
              <a:lnSpc>
                <a:spcPts val="1970"/>
              </a:lnSpc>
              <a:spcBef>
                <a:spcPts val="405"/>
              </a:spcBef>
              <a:buClr>
                <a:srgbClr val="FFFF00"/>
              </a:buClr>
              <a:buSzPct val="129032"/>
              <a:buFont typeface="Arial"/>
              <a:buChar char="•"/>
              <a:tabLst>
                <a:tab pos="169545" algn="l"/>
              </a:tabLst>
            </a:pPr>
            <a:r>
              <a:rPr sz="1400" b="1" spc="-10" dirty="0" smtClean="0">
                <a:solidFill>
                  <a:srgbClr val="FFFFFF"/>
                </a:solidFill>
                <a:latin typeface="Arial"/>
                <a:cs typeface="Arial"/>
              </a:rPr>
              <a:t>о</a:t>
            </a:r>
            <a:r>
              <a:rPr sz="1400" b="1" spc="-5" dirty="0" smtClean="0">
                <a:solidFill>
                  <a:srgbClr val="FFFFFF"/>
                </a:solidFill>
                <a:latin typeface="Arial"/>
                <a:cs typeface="Arial"/>
              </a:rPr>
              <a:t>к</a:t>
            </a:r>
            <a:r>
              <a:rPr sz="1400" b="1" spc="15" dirty="0" smtClean="0">
                <a:solidFill>
                  <a:srgbClr val="FFFFFF"/>
                </a:solidFill>
                <a:latin typeface="Arial"/>
                <a:cs typeface="Arial"/>
              </a:rPr>
              <a:t>а</a:t>
            </a:r>
            <a:r>
              <a:rPr sz="1400" b="1" spc="-35" dirty="0" smtClean="0">
                <a:solidFill>
                  <a:srgbClr val="FFFFFF"/>
                </a:solidFill>
                <a:latin typeface="Arial"/>
                <a:cs typeface="Arial"/>
              </a:rPr>
              <a:t>з</a:t>
            </a:r>
            <a:r>
              <a:rPr sz="1400" b="1" spc="-10" dirty="0" smtClean="0">
                <a:solidFill>
                  <a:srgbClr val="FFFFFF"/>
                </a:solidFill>
                <a:latin typeface="Arial"/>
                <a:cs typeface="Arial"/>
              </a:rPr>
              <a:t>ание</a:t>
            </a:r>
            <a:r>
              <a:rPr sz="1400" b="1" spc="5" dirty="0" smtClean="0">
                <a:solidFill>
                  <a:srgbClr val="FFFFFF"/>
                </a:solidFill>
                <a:latin typeface="Arial"/>
                <a:cs typeface="Arial"/>
              </a:rPr>
              <a:t> </a:t>
            </a:r>
            <a:r>
              <a:rPr sz="1400" b="1" spc="-10" dirty="0" smtClean="0">
                <a:solidFill>
                  <a:srgbClr val="FFFFFF"/>
                </a:solidFill>
                <a:latin typeface="Arial"/>
                <a:cs typeface="Arial"/>
              </a:rPr>
              <a:t>сп</a:t>
            </a:r>
            <a:r>
              <a:rPr sz="1400" b="1" spc="-5" dirty="0" smtClean="0">
                <a:solidFill>
                  <a:srgbClr val="FFFFFF"/>
                </a:solidFill>
                <a:latin typeface="Arial"/>
                <a:cs typeface="Arial"/>
              </a:rPr>
              <a:t>а</a:t>
            </a:r>
            <a:r>
              <a:rPr sz="1400" b="1" spc="-10" dirty="0" smtClean="0">
                <a:solidFill>
                  <a:srgbClr val="FFFFFF"/>
                </a:solidFill>
                <a:latin typeface="Arial"/>
                <a:cs typeface="Arial"/>
              </a:rPr>
              <a:t>сенным пер</a:t>
            </a:r>
            <a:r>
              <a:rPr sz="1400" b="1" spc="-40" dirty="0" smtClean="0">
                <a:solidFill>
                  <a:srgbClr val="FFFFFF"/>
                </a:solidFill>
                <a:latin typeface="Arial"/>
                <a:cs typeface="Arial"/>
              </a:rPr>
              <a:t>в</a:t>
            </a:r>
            <a:r>
              <a:rPr sz="1400" b="1" spc="-10" dirty="0" smtClean="0">
                <a:solidFill>
                  <a:srgbClr val="FFFFFF"/>
                </a:solidFill>
                <a:latin typeface="Arial"/>
                <a:cs typeface="Arial"/>
              </a:rPr>
              <a:t>ой</a:t>
            </a:r>
            <a:r>
              <a:rPr sz="1400" b="1" spc="10" dirty="0" smtClean="0">
                <a:solidFill>
                  <a:srgbClr val="FFFFFF"/>
                </a:solidFill>
                <a:latin typeface="Arial"/>
                <a:cs typeface="Arial"/>
              </a:rPr>
              <a:t> </a:t>
            </a:r>
            <a:r>
              <a:rPr sz="1400" b="1" spc="-10" dirty="0" smtClean="0">
                <a:solidFill>
                  <a:srgbClr val="FFFFFF"/>
                </a:solidFill>
                <a:latin typeface="Arial"/>
                <a:cs typeface="Arial"/>
              </a:rPr>
              <a:t>п</a:t>
            </a:r>
            <a:r>
              <a:rPr sz="1400" b="1" spc="-35" dirty="0" smtClean="0">
                <a:solidFill>
                  <a:srgbClr val="FFFFFF"/>
                </a:solidFill>
                <a:latin typeface="Arial"/>
                <a:cs typeface="Arial"/>
              </a:rPr>
              <a:t>о</a:t>
            </a:r>
            <a:r>
              <a:rPr sz="1400" b="1" spc="-45" dirty="0" smtClean="0">
                <a:solidFill>
                  <a:srgbClr val="FFFFFF"/>
                </a:solidFill>
                <a:latin typeface="Arial"/>
                <a:cs typeface="Arial"/>
              </a:rPr>
              <a:t>м</a:t>
            </a:r>
            <a:r>
              <a:rPr sz="1400" b="1" spc="-10" dirty="0" smtClean="0">
                <a:solidFill>
                  <a:srgbClr val="FFFFFF"/>
                </a:solidFill>
                <a:latin typeface="Arial"/>
                <a:cs typeface="Arial"/>
              </a:rPr>
              <a:t>о</a:t>
            </a:r>
            <a:r>
              <a:rPr sz="1400" b="1" spc="-40" dirty="0" smtClean="0">
                <a:solidFill>
                  <a:srgbClr val="FFFFFF"/>
                </a:solidFill>
                <a:latin typeface="Arial"/>
                <a:cs typeface="Arial"/>
              </a:rPr>
              <a:t>щ</a:t>
            </a:r>
            <a:r>
              <a:rPr sz="1400" b="1" spc="-10" dirty="0" smtClean="0">
                <a:solidFill>
                  <a:srgbClr val="FFFFFF"/>
                </a:solidFill>
                <a:latin typeface="Arial"/>
                <a:cs typeface="Arial"/>
              </a:rPr>
              <a:t>и,</a:t>
            </a:r>
            <a:r>
              <a:rPr sz="1400" b="1" spc="35" dirty="0" smtClean="0">
                <a:solidFill>
                  <a:srgbClr val="FFFFFF"/>
                </a:solidFill>
                <a:latin typeface="Arial"/>
                <a:cs typeface="Arial"/>
              </a:rPr>
              <a:t> </a:t>
            </a:r>
            <a:r>
              <a:rPr sz="1400" b="1" spc="-10" dirty="0" smtClean="0">
                <a:solidFill>
                  <a:srgbClr val="FFFFFF"/>
                </a:solidFill>
                <a:latin typeface="Arial"/>
                <a:cs typeface="Arial"/>
              </a:rPr>
              <a:t>а </a:t>
            </a:r>
            <a:r>
              <a:rPr sz="1400" b="1" spc="-25" dirty="0" smtClean="0">
                <a:solidFill>
                  <a:srgbClr val="FFFFFF"/>
                </a:solidFill>
                <a:latin typeface="Arial"/>
                <a:cs typeface="Arial"/>
              </a:rPr>
              <a:t>т</a:t>
            </a:r>
            <a:r>
              <a:rPr sz="1400" b="1" spc="-10" dirty="0" smtClean="0">
                <a:solidFill>
                  <a:srgbClr val="FFFFFF"/>
                </a:solidFill>
                <a:latin typeface="Arial"/>
                <a:cs typeface="Arial"/>
              </a:rPr>
              <a:t>а</a:t>
            </a:r>
            <a:r>
              <a:rPr sz="1400" b="1" spc="-5" dirty="0" smtClean="0">
                <a:solidFill>
                  <a:srgbClr val="FFFFFF"/>
                </a:solidFill>
                <a:latin typeface="Arial"/>
                <a:cs typeface="Arial"/>
              </a:rPr>
              <a:t>к</a:t>
            </a:r>
            <a:r>
              <a:rPr sz="1400" b="1" spc="-45" dirty="0" smtClean="0">
                <a:solidFill>
                  <a:srgbClr val="FFFFFF"/>
                </a:solidFill>
                <a:latin typeface="Arial"/>
                <a:cs typeface="Arial"/>
              </a:rPr>
              <a:t>ж</a:t>
            </a:r>
            <a:r>
              <a:rPr sz="1400" b="1" spc="-10" dirty="0" smtClean="0">
                <a:solidFill>
                  <a:srgbClr val="FFFFFF"/>
                </a:solidFill>
                <a:latin typeface="Arial"/>
                <a:cs typeface="Arial"/>
              </a:rPr>
              <a:t>е</a:t>
            </a:r>
            <a:r>
              <a:rPr sz="1400" b="1" spc="15" dirty="0" smtClean="0">
                <a:solidFill>
                  <a:srgbClr val="FFFFFF"/>
                </a:solidFill>
                <a:latin typeface="Arial"/>
                <a:cs typeface="Arial"/>
              </a:rPr>
              <a:t> </a:t>
            </a:r>
            <a:r>
              <a:rPr sz="1400" b="1" spc="-10" dirty="0" smtClean="0">
                <a:solidFill>
                  <a:srgbClr val="FFFFFF"/>
                </a:solidFill>
                <a:latin typeface="Arial"/>
                <a:cs typeface="Arial"/>
              </a:rPr>
              <a:t>перв</a:t>
            </a:r>
            <a:r>
              <a:rPr sz="1400" b="1" spc="-20" dirty="0" smtClean="0">
                <a:solidFill>
                  <a:srgbClr val="FFFFFF"/>
                </a:solidFill>
                <a:latin typeface="Arial"/>
                <a:cs typeface="Arial"/>
              </a:rPr>
              <a:t>и</a:t>
            </a:r>
            <a:r>
              <a:rPr sz="1400" b="1" spc="-10" dirty="0" smtClean="0">
                <a:solidFill>
                  <a:srgbClr val="FFFFFF"/>
                </a:solidFill>
                <a:latin typeface="Arial"/>
                <a:cs typeface="Arial"/>
              </a:rPr>
              <a:t>чной</a:t>
            </a:r>
            <a:r>
              <a:rPr sz="1400" b="1" spc="15" dirty="0" smtClean="0">
                <a:solidFill>
                  <a:srgbClr val="FFFFFF"/>
                </a:solidFill>
                <a:latin typeface="Arial"/>
                <a:cs typeface="Arial"/>
              </a:rPr>
              <a:t> </a:t>
            </a:r>
            <a:r>
              <a:rPr sz="1400" b="1" spc="-25" dirty="0" smtClean="0">
                <a:solidFill>
                  <a:srgbClr val="FFFFFF"/>
                </a:solidFill>
                <a:latin typeface="Arial"/>
                <a:cs typeface="Arial"/>
              </a:rPr>
              <a:t>м</a:t>
            </a:r>
            <a:r>
              <a:rPr sz="1400" b="1" spc="-10" dirty="0" smtClean="0">
                <a:solidFill>
                  <a:srgbClr val="FFFFFF"/>
                </a:solidFill>
                <a:latin typeface="Arial"/>
                <a:cs typeface="Arial"/>
              </a:rPr>
              <a:t>еди</a:t>
            </a:r>
            <a:r>
              <a:rPr sz="1400" b="1" spc="-30" dirty="0" smtClean="0">
                <a:solidFill>
                  <a:srgbClr val="FFFFFF"/>
                </a:solidFill>
                <a:latin typeface="Arial"/>
                <a:cs typeface="Arial"/>
              </a:rPr>
              <a:t>к</a:t>
            </a:r>
            <a:r>
              <a:rPr sz="1400" b="1" spc="-10" dirty="0" smtClean="0">
                <a:solidFill>
                  <a:srgbClr val="FFFFFF"/>
                </a:solidFill>
                <a:latin typeface="Arial"/>
                <a:cs typeface="Arial"/>
              </a:rPr>
              <a:t>о</a:t>
            </a:r>
            <a:r>
              <a:rPr sz="1400" b="1" spc="-5" dirty="0" smtClean="0">
                <a:solidFill>
                  <a:srgbClr val="FFFFFF"/>
                </a:solidFill>
                <a:latin typeface="Arial"/>
                <a:cs typeface="Arial"/>
              </a:rPr>
              <a:t>-</a:t>
            </a:r>
            <a:r>
              <a:rPr sz="1400" b="1" spc="15" dirty="0" smtClean="0">
                <a:solidFill>
                  <a:srgbClr val="FFFFFF"/>
                </a:solidFill>
                <a:latin typeface="Arial"/>
                <a:cs typeface="Arial"/>
              </a:rPr>
              <a:t>с</a:t>
            </a:r>
            <a:r>
              <a:rPr sz="1400" b="1" spc="-10" dirty="0" smtClean="0">
                <a:solidFill>
                  <a:srgbClr val="FFFFFF"/>
                </a:solidFill>
                <a:latin typeface="Arial"/>
                <a:cs typeface="Arial"/>
              </a:rPr>
              <a:t>ани</a:t>
            </a:r>
            <a:r>
              <a:rPr sz="1400" b="1" spc="-25" dirty="0" smtClean="0">
                <a:solidFill>
                  <a:srgbClr val="FFFFFF"/>
                </a:solidFill>
                <a:latin typeface="Arial"/>
                <a:cs typeface="Arial"/>
              </a:rPr>
              <a:t>т</a:t>
            </a:r>
            <a:r>
              <a:rPr sz="1400" b="1" spc="-10" dirty="0" smtClean="0">
                <a:solidFill>
                  <a:srgbClr val="FFFFFF"/>
                </a:solidFill>
                <a:latin typeface="Arial"/>
                <a:cs typeface="Arial"/>
              </a:rPr>
              <a:t>арной п</a:t>
            </a:r>
            <a:r>
              <a:rPr sz="1400" b="1" spc="-35" dirty="0" smtClean="0">
                <a:solidFill>
                  <a:srgbClr val="FFFFFF"/>
                </a:solidFill>
                <a:latin typeface="Arial"/>
                <a:cs typeface="Arial"/>
              </a:rPr>
              <a:t>о</a:t>
            </a:r>
            <a:r>
              <a:rPr sz="1400" b="1" spc="-45" dirty="0" smtClean="0">
                <a:solidFill>
                  <a:srgbClr val="FFFFFF"/>
                </a:solidFill>
                <a:latin typeface="Arial"/>
                <a:cs typeface="Arial"/>
              </a:rPr>
              <a:t>м</a:t>
            </a:r>
            <a:r>
              <a:rPr sz="1400" b="1" spc="-10" dirty="0" smtClean="0">
                <a:solidFill>
                  <a:srgbClr val="FFFFFF"/>
                </a:solidFill>
                <a:latin typeface="Arial"/>
                <a:cs typeface="Arial"/>
              </a:rPr>
              <a:t>о</a:t>
            </a:r>
            <a:r>
              <a:rPr sz="1400" b="1" spc="-25" dirty="0" smtClean="0">
                <a:solidFill>
                  <a:srgbClr val="FFFFFF"/>
                </a:solidFill>
                <a:latin typeface="Arial"/>
                <a:cs typeface="Arial"/>
              </a:rPr>
              <a:t>щ</a:t>
            </a:r>
            <a:r>
              <a:rPr sz="1400" b="1" spc="-10" dirty="0" smtClean="0">
                <a:solidFill>
                  <a:srgbClr val="FFFFFF"/>
                </a:solidFill>
                <a:latin typeface="Arial"/>
                <a:cs typeface="Arial"/>
              </a:rPr>
              <a:t>и</a:t>
            </a:r>
            <a:r>
              <a:rPr sz="1400" b="1" spc="30" dirty="0" smtClean="0">
                <a:solidFill>
                  <a:srgbClr val="FFFFFF"/>
                </a:solidFill>
                <a:latin typeface="Arial"/>
                <a:cs typeface="Arial"/>
              </a:rPr>
              <a:t> </a:t>
            </a:r>
            <a:r>
              <a:rPr sz="1400" b="1" spc="-10" dirty="0" smtClean="0">
                <a:solidFill>
                  <a:srgbClr val="FFFFFF"/>
                </a:solidFill>
                <a:latin typeface="Arial"/>
                <a:cs typeface="Arial"/>
              </a:rPr>
              <a:t>(при налич</a:t>
            </a:r>
            <a:r>
              <a:rPr sz="1400" b="1" spc="-20" dirty="0" smtClean="0">
                <a:solidFill>
                  <a:srgbClr val="FFFFFF"/>
                </a:solidFill>
                <a:latin typeface="Arial"/>
                <a:cs typeface="Arial"/>
              </a:rPr>
              <a:t>и</a:t>
            </a:r>
            <a:r>
              <a:rPr sz="1400" b="1" spc="-10" dirty="0" smtClean="0">
                <a:solidFill>
                  <a:srgbClr val="FFFFFF"/>
                </a:solidFill>
                <a:latin typeface="Arial"/>
                <a:cs typeface="Arial"/>
              </a:rPr>
              <a:t>и </a:t>
            </a:r>
            <a:r>
              <a:rPr sz="1400" b="1" spc="-25" dirty="0" err="1" smtClean="0">
                <a:solidFill>
                  <a:srgbClr val="FFFFFF"/>
                </a:solidFill>
                <a:latin typeface="Arial"/>
                <a:cs typeface="Arial"/>
              </a:rPr>
              <a:t>м</a:t>
            </a:r>
            <a:r>
              <a:rPr sz="1400" b="1" spc="-10" dirty="0" err="1" smtClean="0">
                <a:solidFill>
                  <a:srgbClr val="FFFFFF"/>
                </a:solidFill>
                <a:latin typeface="Arial"/>
                <a:cs typeface="Arial"/>
              </a:rPr>
              <a:t>едиц</a:t>
            </a:r>
            <a:r>
              <a:rPr sz="1400" b="1" spc="-20" dirty="0" err="1" smtClean="0">
                <a:solidFill>
                  <a:srgbClr val="FFFFFF"/>
                </a:solidFill>
                <a:latin typeface="Arial"/>
                <a:cs typeface="Arial"/>
              </a:rPr>
              <a:t>и</a:t>
            </a:r>
            <a:r>
              <a:rPr sz="1400" b="1" spc="-10" dirty="0" err="1" smtClean="0">
                <a:solidFill>
                  <a:srgbClr val="FFFFFF"/>
                </a:solidFill>
                <a:latin typeface="Arial"/>
                <a:cs typeface="Arial"/>
              </a:rPr>
              <a:t>нс</a:t>
            </a:r>
            <a:r>
              <a:rPr sz="1400" b="1" spc="-25" dirty="0" err="1" smtClean="0">
                <a:solidFill>
                  <a:srgbClr val="FFFFFF"/>
                </a:solidFill>
                <a:latin typeface="Arial"/>
                <a:cs typeface="Arial"/>
              </a:rPr>
              <a:t>к</a:t>
            </a:r>
            <a:r>
              <a:rPr sz="1400" b="1" spc="-10" dirty="0" err="1" smtClean="0">
                <a:solidFill>
                  <a:srgbClr val="FFFFFF"/>
                </a:solidFill>
                <a:latin typeface="Arial"/>
                <a:cs typeface="Arial"/>
              </a:rPr>
              <a:t>о</a:t>
            </a:r>
            <a:r>
              <a:rPr sz="1400" b="1" spc="-30" dirty="0" err="1" smtClean="0">
                <a:solidFill>
                  <a:srgbClr val="FFFFFF"/>
                </a:solidFill>
                <a:latin typeface="Arial"/>
                <a:cs typeface="Arial"/>
              </a:rPr>
              <a:t>г</a:t>
            </a:r>
            <a:r>
              <a:rPr sz="1400" b="1" spc="-10" dirty="0" err="1" smtClean="0">
                <a:solidFill>
                  <a:srgbClr val="FFFFFF"/>
                </a:solidFill>
                <a:latin typeface="Arial"/>
                <a:cs typeface="Arial"/>
              </a:rPr>
              <a:t>о</a:t>
            </a:r>
            <a:r>
              <a:rPr sz="1400" b="1" spc="15" dirty="0" smtClean="0">
                <a:solidFill>
                  <a:srgbClr val="FFFFFF"/>
                </a:solidFill>
                <a:latin typeface="Arial"/>
                <a:cs typeface="Arial"/>
              </a:rPr>
              <a:t> </a:t>
            </a:r>
            <a:r>
              <a:rPr sz="1400" b="1" spc="-10" dirty="0" err="1" smtClean="0">
                <a:solidFill>
                  <a:srgbClr val="FFFFFF"/>
                </a:solidFill>
                <a:latin typeface="Arial"/>
                <a:cs typeface="Arial"/>
              </a:rPr>
              <a:t>персонала</a:t>
            </a:r>
            <a:r>
              <a:rPr lang="ru-RU" sz="1400" b="1" spc="-10" dirty="0" smtClean="0">
                <a:solidFill>
                  <a:srgbClr val="FFFFFF"/>
                </a:solidFill>
                <a:latin typeface="Arial"/>
                <a:cs typeface="Arial"/>
              </a:rPr>
              <a:t>);</a:t>
            </a:r>
            <a:endParaRPr sz="1400" dirty="0">
              <a:latin typeface="Arial"/>
              <a:cs typeface="Arial"/>
            </a:endParaRPr>
          </a:p>
          <a:p>
            <a:pPr marL="172720" marR="490220" indent="-160020">
              <a:lnSpc>
                <a:spcPts val="1970"/>
              </a:lnSpc>
              <a:spcBef>
                <a:spcPts val="405"/>
              </a:spcBef>
              <a:buClr>
                <a:srgbClr val="FFFF00"/>
              </a:buClr>
              <a:buSzPct val="129032"/>
              <a:buFont typeface="Arial"/>
              <a:buChar char="•"/>
              <a:tabLst>
                <a:tab pos="169545" algn="l"/>
              </a:tabLst>
            </a:pPr>
            <a:r>
              <a:rPr sz="1400" b="1" spc="-10" dirty="0" smtClean="0">
                <a:solidFill>
                  <a:srgbClr val="FFFFFF"/>
                </a:solidFill>
                <a:latin typeface="Arial"/>
                <a:cs typeface="Arial"/>
              </a:rPr>
              <a:t>э</a:t>
            </a:r>
            <a:r>
              <a:rPr sz="1400" b="1" spc="-45" dirty="0" smtClean="0">
                <a:solidFill>
                  <a:srgbClr val="FFFFFF"/>
                </a:solidFill>
                <a:latin typeface="Arial"/>
                <a:cs typeface="Arial"/>
              </a:rPr>
              <a:t>в</a:t>
            </a:r>
            <a:r>
              <a:rPr sz="1400" b="1" spc="-10" dirty="0" smtClean="0">
                <a:solidFill>
                  <a:srgbClr val="FFFFFF"/>
                </a:solidFill>
                <a:latin typeface="Arial"/>
                <a:cs typeface="Arial"/>
              </a:rPr>
              <a:t>а</a:t>
            </a:r>
            <a:r>
              <a:rPr sz="1400" b="1" spc="-5" dirty="0" smtClean="0">
                <a:solidFill>
                  <a:srgbClr val="FFFFFF"/>
                </a:solidFill>
                <a:latin typeface="Arial"/>
                <a:cs typeface="Arial"/>
              </a:rPr>
              <a:t>к</a:t>
            </a:r>
            <a:r>
              <a:rPr sz="1400" b="1" spc="-45" dirty="0" smtClean="0">
                <a:solidFill>
                  <a:srgbClr val="FFFFFF"/>
                </a:solidFill>
                <a:latin typeface="Arial"/>
                <a:cs typeface="Arial"/>
              </a:rPr>
              <a:t>у</a:t>
            </a:r>
            <a:r>
              <a:rPr sz="1400" b="1" spc="-10" dirty="0" smtClean="0">
                <a:solidFill>
                  <a:srgbClr val="FFFFFF"/>
                </a:solidFill>
                <a:latin typeface="Arial"/>
                <a:cs typeface="Arial"/>
              </a:rPr>
              <a:t>ац</a:t>
            </a:r>
            <a:r>
              <a:rPr sz="1400" b="1" spc="-15" dirty="0" smtClean="0">
                <a:solidFill>
                  <a:srgbClr val="FFFFFF"/>
                </a:solidFill>
                <a:latin typeface="Arial"/>
                <a:cs typeface="Arial"/>
              </a:rPr>
              <a:t>и</a:t>
            </a:r>
            <a:r>
              <a:rPr sz="1400" b="1" spc="-10" dirty="0" smtClean="0">
                <a:solidFill>
                  <a:srgbClr val="FFFFFF"/>
                </a:solidFill>
                <a:latin typeface="Arial"/>
                <a:cs typeface="Arial"/>
              </a:rPr>
              <a:t>я</a:t>
            </a:r>
            <a:r>
              <a:rPr sz="1400" b="1" spc="10" dirty="0" smtClean="0">
                <a:solidFill>
                  <a:srgbClr val="FFFFFF"/>
                </a:solidFill>
                <a:latin typeface="Arial"/>
                <a:cs typeface="Arial"/>
              </a:rPr>
              <a:t> </a:t>
            </a:r>
            <a:r>
              <a:rPr sz="1400" b="1" spc="-10" dirty="0" smtClean="0">
                <a:solidFill>
                  <a:srgbClr val="FFFFFF"/>
                </a:solidFill>
                <a:latin typeface="Arial"/>
                <a:cs typeface="Arial"/>
              </a:rPr>
              <a:t>(по</a:t>
            </a:r>
            <a:r>
              <a:rPr sz="1400" b="1" spc="-5" dirty="0" smtClean="0">
                <a:solidFill>
                  <a:srgbClr val="FFFFFF"/>
                </a:solidFill>
                <a:latin typeface="Arial"/>
                <a:cs typeface="Arial"/>
              </a:rPr>
              <a:t>к</a:t>
            </a:r>
            <a:r>
              <a:rPr sz="1400" b="1" spc="-10" dirty="0" smtClean="0">
                <a:solidFill>
                  <a:srgbClr val="FFFFFF"/>
                </a:solidFill>
                <a:latin typeface="Arial"/>
                <a:cs typeface="Arial"/>
              </a:rPr>
              <a:t>идание)</a:t>
            </a:r>
            <a:r>
              <a:rPr sz="1400" b="1" spc="-5" dirty="0" smtClean="0">
                <a:solidFill>
                  <a:srgbClr val="FFFFFF"/>
                </a:solidFill>
                <a:latin typeface="Arial"/>
                <a:cs typeface="Arial"/>
              </a:rPr>
              <a:t> </a:t>
            </a:r>
            <a:r>
              <a:rPr sz="1400" b="1" spc="-10" dirty="0" smtClean="0">
                <a:solidFill>
                  <a:srgbClr val="FFFFFF"/>
                </a:solidFill>
                <a:latin typeface="Arial"/>
                <a:cs typeface="Arial"/>
              </a:rPr>
              <a:t>персонала</a:t>
            </a:r>
            <a:r>
              <a:rPr sz="1400" b="1" spc="5" dirty="0" smtClean="0">
                <a:solidFill>
                  <a:srgbClr val="FFFFFF"/>
                </a:solidFill>
                <a:latin typeface="Arial"/>
                <a:cs typeface="Arial"/>
              </a:rPr>
              <a:t> </a:t>
            </a:r>
            <a:r>
              <a:rPr sz="1400" b="1" spc="-10" dirty="0" smtClean="0">
                <a:solidFill>
                  <a:srgbClr val="FFFFFF"/>
                </a:solidFill>
                <a:latin typeface="Arial"/>
                <a:cs typeface="Arial"/>
              </a:rPr>
              <a:t>с а</a:t>
            </a:r>
            <a:r>
              <a:rPr sz="1400" b="1" spc="-35" dirty="0" smtClean="0">
                <a:solidFill>
                  <a:srgbClr val="FFFFFF"/>
                </a:solidFill>
                <a:latin typeface="Arial"/>
                <a:cs typeface="Arial"/>
              </a:rPr>
              <a:t>в</a:t>
            </a:r>
            <a:r>
              <a:rPr sz="1400" b="1" spc="-10" dirty="0" smtClean="0">
                <a:solidFill>
                  <a:srgbClr val="FFFFFF"/>
                </a:solidFill>
                <a:latin typeface="Arial"/>
                <a:cs typeface="Arial"/>
              </a:rPr>
              <a:t>ари</a:t>
            </a:r>
            <a:r>
              <a:rPr sz="1400" b="1" spc="-20" dirty="0" smtClean="0">
                <a:solidFill>
                  <a:srgbClr val="FFFFFF"/>
                </a:solidFill>
                <a:latin typeface="Arial"/>
                <a:cs typeface="Arial"/>
              </a:rPr>
              <a:t>й</a:t>
            </a:r>
            <a:r>
              <a:rPr sz="1400" b="1" spc="-15" dirty="0" smtClean="0">
                <a:solidFill>
                  <a:srgbClr val="FFFFFF"/>
                </a:solidFill>
                <a:latin typeface="Arial"/>
                <a:cs typeface="Arial"/>
              </a:rPr>
              <a:t>ных</a:t>
            </a:r>
            <a:r>
              <a:rPr sz="1400" b="1" spc="15" dirty="0" smtClean="0">
                <a:solidFill>
                  <a:srgbClr val="FFFFFF"/>
                </a:solidFill>
                <a:latin typeface="Arial"/>
                <a:cs typeface="Arial"/>
              </a:rPr>
              <a:t> </a:t>
            </a:r>
            <a:r>
              <a:rPr sz="1400" b="1" spc="-10" dirty="0" smtClean="0">
                <a:solidFill>
                  <a:srgbClr val="FFFFFF"/>
                </a:solidFill>
                <a:latin typeface="Arial"/>
                <a:cs typeface="Arial"/>
              </a:rPr>
              <a:t>о</a:t>
            </a:r>
            <a:r>
              <a:rPr sz="1400" b="1" spc="-30" dirty="0" smtClean="0">
                <a:solidFill>
                  <a:srgbClr val="FFFFFF"/>
                </a:solidFill>
                <a:latin typeface="Arial"/>
                <a:cs typeface="Arial"/>
              </a:rPr>
              <a:t>б</a:t>
            </a:r>
            <a:r>
              <a:rPr sz="1400" b="1" spc="-10" dirty="0" smtClean="0">
                <a:solidFill>
                  <a:srgbClr val="FFFFFF"/>
                </a:solidFill>
                <a:latin typeface="Arial"/>
                <a:cs typeface="Arial"/>
              </a:rPr>
              <a:t>ъе</a:t>
            </a:r>
            <a:r>
              <a:rPr sz="1400" b="1" spc="-5" dirty="0" smtClean="0">
                <a:solidFill>
                  <a:srgbClr val="FFFFFF"/>
                </a:solidFill>
                <a:latin typeface="Arial"/>
                <a:cs typeface="Arial"/>
              </a:rPr>
              <a:t>к</a:t>
            </a:r>
            <a:r>
              <a:rPr sz="1400" b="1" spc="-50" dirty="0" smtClean="0">
                <a:solidFill>
                  <a:srgbClr val="FFFFFF"/>
                </a:solidFill>
                <a:latin typeface="Arial"/>
                <a:cs typeface="Arial"/>
              </a:rPr>
              <a:t>т</a:t>
            </a:r>
            <a:r>
              <a:rPr sz="1400" b="1" spc="-10" dirty="0" smtClean="0">
                <a:solidFill>
                  <a:srgbClr val="FFFFFF"/>
                </a:solidFill>
                <a:latin typeface="Arial"/>
                <a:cs typeface="Arial"/>
              </a:rPr>
              <a:t>ов</a:t>
            </a:r>
            <a:r>
              <a:rPr sz="1400" b="1" spc="15" dirty="0" smtClean="0">
                <a:solidFill>
                  <a:srgbClr val="FFFFFF"/>
                </a:solidFill>
                <a:latin typeface="Arial"/>
                <a:cs typeface="Arial"/>
              </a:rPr>
              <a:t> </a:t>
            </a:r>
            <a:r>
              <a:rPr sz="1400" b="1" spc="-10" dirty="0" smtClean="0">
                <a:solidFill>
                  <a:srgbClr val="FFFFFF"/>
                </a:solidFill>
                <a:latin typeface="Arial"/>
                <a:cs typeface="Arial"/>
              </a:rPr>
              <a:t>(с</a:t>
            </a:r>
            <a:r>
              <a:rPr sz="1400" b="1" spc="-55" dirty="0" smtClean="0">
                <a:solidFill>
                  <a:srgbClr val="FFFFFF"/>
                </a:solidFill>
                <a:latin typeface="Arial"/>
                <a:cs typeface="Arial"/>
              </a:rPr>
              <a:t>у</a:t>
            </a:r>
            <a:r>
              <a:rPr sz="1400" b="1" spc="-10" dirty="0" smtClean="0">
                <a:solidFill>
                  <a:srgbClr val="FFFFFF"/>
                </a:solidFill>
                <a:latin typeface="Arial"/>
                <a:cs typeface="Arial"/>
              </a:rPr>
              <a:t>дов, пла</a:t>
            </a:r>
            <a:r>
              <a:rPr sz="1400" b="1" spc="-25" dirty="0" smtClean="0">
                <a:solidFill>
                  <a:srgbClr val="FFFFFF"/>
                </a:solidFill>
                <a:latin typeface="Arial"/>
                <a:cs typeface="Arial"/>
              </a:rPr>
              <a:t>т</a:t>
            </a:r>
            <a:r>
              <a:rPr sz="1400" b="1" spc="-50" dirty="0" smtClean="0">
                <a:solidFill>
                  <a:srgbClr val="FFFFFF"/>
                </a:solidFill>
                <a:latin typeface="Arial"/>
                <a:cs typeface="Arial"/>
              </a:rPr>
              <a:t>ф</a:t>
            </a:r>
            <a:r>
              <a:rPr sz="1400" b="1" spc="-10" dirty="0" smtClean="0">
                <a:solidFill>
                  <a:srgbClr val="FFFFFF"/>
                </a:solidFill>
                <a:latin typeface="Arial"/>
                <a:cs typeface="Arial"/>
              </a:rPr>
              <a:t>о</a:t>
            </a:r>
            <a:r>
              <a:rPr sz="1400" b="1" spc="-20" dirty="0" smtClean="0">
                <a:solidFill>
                  <a:srgbClr val="FFFFFF"/>
                </a:solidFill>
                <a:latin typeface="Arial"/>
                <a:cs typeface="Arial"/>
              </a:rPr>
              <a:t>рм</a:t>
            </a:r>
            <a:r>
              <a:rPr sz="1400" b="1" spc="-5" dirty="0" smtClean="0">
                <a:solidFill>
                  <a:srgbClr val="FFFFFF"/>
                </a:solidFill>
                <a:latin typeface="Arial"/>
                <a:cs typeface="Arial"/>
              </a:rPr>
              <a:t>, </a:t>
            </a:r>
            <a:r>
              <a:rPr sz="1400" b="1" spc="-40" dirty="0" err="1" smtClean="0">
                <a:solidFill>
                  <a:srgbClr val="FFFFFF"/>
                </a:solidFill>
                <a:latin typeface="Arial"/>
                <a:cs typeface="Arial"/>
              </a:rPr>
              <a:t>в</a:t>
            </a:r>
            <a:r>
              <a:rPr sz="1400" b="1" spc="-35" dirty="0" err="1" smtClean="0">
                <a:solidFill>
                  <a:srgbClr val="FFFFFF"/>
                </a:solidFill>
                <a:latin typeface="Arial"/>
                <a:cs typeface="Arial"/>
              </a:rPr>
              <a:t>о</a:t>
            </a:r>
            <a:r>
              <a:rPr sz="1400" b="1" spc="-10" dirty="0" err="1" smtClean="0">
                <a:solidFill>
                  <a:srgbClr val="FFFFFF"/>
                </a:solidFill>
                <a:latin typeface="Arial"/>
                <a:cs typeface="Arial"/>
              </a:rPr>
              <a:t>з</a:t>
            </a:r>
            <a:r>
              <a:rPr sz="1400" b="1" spc="10" dirty="0" err="1" smtClean="0">
                <a:solidFill>
                  <a:srgbClr val="FFFFFF"/>
                </a:solidFill>
                <a:latin typeface="Arial"/>
                <a:cs typeface="Arial"/>
              </a:rPr>
              <a:t>д</a:t>
            </a:r>
            <a:r>
              <a:rPr sz="1400" b="1" spc="-20" dirty="0" err="1" smtClean="0">
                <a:solidFill>
                  <a:srgbClr val="FFFFFF"/>
                </a:solidFill>
                <a:latin typeface="Arial"/>
                <a:cs typeface="Arial"/>
              </a:rPr>
              <a:t>у</a:t>
            </a:r>
            <a:r>
              <a:rPr sz="1400" b="1" spc="-35" dirty="0" err="1" smtClean="0">
                <a:solidFill>
                  <a:srgbClr val="FFFFFF"/>
                </a:solidFill>
                <a:latin typeface="Arial"/>
                <a:cs typeface="Arial"/>
              </a:rPr>
              <a:t>ш</a:t>
            </a:r>
            <a:r>
              <a:rPr sz="1400" b="1" spc="-15" dirty="0" err="1" smtClean="0">
                <a:solidFill>
                  <a:srgbClr val="FFFFFF"/>
                </a:solidFill>
                <a:latin typeface="Arial"/>
                <a:cs typeface="Arial"/>
              </a:rPr>
              <a:t>ных</a:t>
            </a:r>
            <a:r>
              <a:rPr sz="1400" b="1" spc="50" dirty="0" smtClean="0">
                <a:solidFill>
                  <a:srgbClr val="FFFFFF"/>
                </a:solidFill>
                <a:latin typeface="Arial"/>
                <a:cs typeface="Arial"/>
              </a:rPr>
              <a:t> </a:t>
            </a:r>
            <a:r>
              <a:rPr sz="1400" b="1" spc="-10" dirty="0" smtClean="0">
                <a:solidFill>
                  <a:srgbClr val="FFFFFF"/>
                </a:solidFill>
                <a:latin typeface="Arial"/>
                <a:cs typeface="Arial"/>
              </a:rPr>
              <a:t>сре</a:t>
            </a:r>
            <a:r>
              <a:rPr sz="1400" b="1" spc="-35" dirty="0" smtClean="0">
                <a:solidFill>
                  <a:srgbClr val="FFFFFF"/>
                </a:solidFill>
                <a:latin typeface="Arial"/>
                <a:cs typeface="Arial"/>
              </a:rPr>
              <a:t>д</a:t>
            </a:r>
            <a:r>
              <a:rPr sz="1400" b="1" spc="-10" dirty="0" smtClean="0">
                <a:solidFill>
                  <a:srgbClr val="FFFFFF"/>
                </a:solidFill>
                <a:latin typeface="Arial"/>
                <a:cs typeface="Arial"/>
              </a:rPr>
              <a:t>с</a:t>
            </a:r>
            <a:r>
              <a:rPr sz="1400" b="1" spc="-25" dirty="0" smtClean="0">
                <a:solidFill>
                  <a:srgbClr val="FFFFFF"/>
                </a:solidFill>
                <a:latin typeface="Arial"/>
                <a:cs typeface="Arial"/>
              </a:rPr>
              <a:t>т</a:t>
            </a:r>
            <a:r>
              <a:rPr sz="1400" b="1" spc="-10" dirty="0" smtClean="0">
                <a:solidFill>
                  <a:srgbClr val="FFFFFF"/>
                </a:solidFill>
                <a:latin typeface="Arial"/>
                <a:cs typeface="Arial"/>
              </a:rPr>
              <a:t>в)</a:t>
            </a:r>
            <a:r>
              <a:rPr sz="1400" b="1" spc="10" dirty="0" smtClean="0">
                <a:solidFill>
                  <a:srgbClr val="FFFFFF"/>
                </a:solidFill>
                <a:latin typeface="Arial"/>
                <a:cs typeface="Arial"/>
              </a:rPr>
              <a:t> </a:t>
            </a:r>
            <a:r>
              <a:rPr sz="1400" b="1" spc="-10" dirty="0" smtClean="0">
                <a:solidFill>
                  <a:srgbClr val="FFFFFF"/>
                </a:solidFill>
                <a:latin typeface="Arial"/>
                <a:cs typeface="Arial"/>
              </a:rPr>
              <a:t>при </a:t>
            </a:r>
            <a:r>
              <a:rPr sz="1400" b="1" spc="-40" dirty="0" smtClean="0">
                <a:solidFill>
                  <a:srgbClr val="FFFFFF"/>
                </a:solidFill>
                <a:latin typeface="Arial"/>
                <a:cs typeface="Arial"/>
              </a:rPr>
              <a:t>в</a:t>
            </a:r>
            <a:r>
              <a:rPr sz="1400" b="1" spc="-35" dirty="0" smtClean="0">
                <a:solidFill>
                  <a:srgbClr val="FFFFFF"/>
                </a:solidFill>
                <a:latin typeface="Arial"/>
                <a:cs typeface="Arial"/>
              </a:rPr>
              <a:t>о</a:t>
            </a:r>
            <a:r>
              <a:rPr sz="1400" b="1" spc="-10" dirty="0" smtClean="0">
                <a:solidFill>
                  <a:srgbClr val="FFFFFF"/>
                </a:solidFill>
                <a:latin typeface="Arial"/>
                <a:cs typeface="Arial"/>
              </a:rPr>
              <a:t>зникно</a:t>
            </a:r>
            <a:r>
              <a:rPr sz="1400" b="1" spc="-40" dirty="0" smtClean="0">
                <a:solidFill>
                  <a:srgbClr val="FFFFFF"/>
                </a:solidFill>
                <a:latin typeface="Arial"/>
                <a:cs typeface="Arial"/>
              </a:rPr>
              <a:t>в</a:t>
            </a:r>
            <a:r>
              <a:rPr sz="1400" b="1" spc="-10" dirty="0" smtClean="0">
                <a:solidFill>
                  <a:srgbClr val="FFFFFF"/>
                </a:solidFill>
                <a:latin typeface="Arial"/>
                <a:cs typeface="Arial"/>
              </a:rPr>
              <a:t>ении</a:t>
            </a:r>
            <a:r>
              <a:rPr sz="1400" b="1" spc="20" dirty="0" smtClean="0">
                <a:solidFill>
                  <a:srgbClr val="FFFFFF"/>
                </a:solidFill>
                <a:latin typeface="Arial"/>
                <a:cs typeface="Arial"/>
              </a:rPr>
              <a:t> </a:t>
            </a:r>
            <a:r>
              <a:rPr sz="1400" b="1" spc="-20" dirty="0" err="1" smtClean="0">
                <a:solidFill>
                  <a:srgbClr val="FFFFFF"/>
                </a:solidFill>
                <a:latin typeface="Arial"/>
                <a:cs typeface="Arial"/>
              </a:rPr>
              <a:t>у</a:t>
            </a:r>
            <a:r>
              <a:rPr sz="1400" b="1" spc="-10" dirty="0" err="1" smtClean="0">
                <a:solidFill>
                  <a:srgbClr val="FFFFFF"/>
                </a:solidFill>
                <a:latin typeface="Arial"/>
                <a:cs typeface="Arial"/>
              </a:rPr>
              <a:t>гр</a:t>
            </a:r>
            <a:r>
              <a:rPr sz="1400" b="1" spc="-35" dirty="0" err="1" smtClean="0">
                <a:solidFill>
                  <a:srgbClr val="FFFFFF"/>
                </a:solidFill>
                <a:latin typeface="Arial"/>
                <a:cs typeface="Arial"/>
              </a:rPr>
              <a:t>о</a:t>
            </a:r>
            <a:r>
              <a:rPr sz="1400" b="1" spc="-15" dirty="0" err="1" smtClean="0">
                <a:solidFill>
                  <a:srgbClr val="FFFFFF"/>
                </a:solidFill>
                <a:latin typeface="Arial"/>
                <a:cs typeface="Arial"/>
              </a:rPr>
              <a:t>зы</a:t>
            </a:r>
            <a:r>
              <a:rPr sz="1400" b="1" spc="20" dirty="0" smtClean="0">
                <a:solidFill>
                  <a:srgbClr val="FFFFFF"/>
                </a:solidFill>
                <a:latin typeface="Arial"/>
                <a:cs typeface="Arial"/>
              </a:rPr>
              <a:t> </a:t>
            </a:r>
            <a:r>
              <a:rPr sz="1400" b="1" spc="-25" dirty="0" err="1" smtClean="0">
                <a:solidFill>
                  <a:srgbClr val="FFFFFF"/>
                </a:solidFill>
                <a:latin typeface="Arial"/>
                <a:cs typeface="Arial"/>
              </a:rPr>
              <a:t>ж</a:t>
            </a:r>
            <a:r>
              <a:rPr sz="1400" b="1" spc="-10" dirty="0" err="1" smtClean="0">
                <a:solidFill>
                  <a:srgbClr val="FFFFFF"/>
                </a:solidFill>
                <a:latin typeface="Arial"/>
                <a:cs typeface="Arial"/>
              </a:rPr>
              <a:t>и</a:t>
            </a:r>
            <a:r>
              <a:rPr sz="1400" b="1" spc="-15" dirty="0" err="1" smtClean="0">
                <a:solidFill>
                  <a:srgbClr val="FFFFFF"/>
                </a:solidFill>
                <a:latin typeface="Arial"/>
                <a:cs typeface="Arial"/>
              </a:rPr>
              <a:t>з</a:t>
            </a:r>
            <a:r>
              <a:rPr sz="1400" b="1" spc="-10" dirty="0" err="1" smtClean="0">
                <a:solidFill>
                  <a:srgbClr val="FFFFFF"/>
                </a:solidFill>
                <a:latin typeface="Arial"/>
                <a:cs typeface="Arial"/>
              </a:rPr>
              <a:t>ни</a:t>
            </a:r>
            <a:r>
              <a:rPr lang="ru-RU" sz="1400" b="1" spc="-10" dirty="0" smtClean="0">
                <a:solidFill>
                  <a:srgbClr val="FFFFFF"/>
                </a:solidFill>
                <a:latin typeface="Arial"/>
                <a:cs typeface="Arial"/>
              </a:rPr>
              <a:t>;</a:t>
            </a:r>
            <a:endParaRPr sz="1400" dirty="0">
              <a:latin typeface="Arial"/>
              <a:cs typeface="Arial"/>
            </a:endParaRPr>
          </a:p>
          <a:p>
            <a:pPr marL="172720" marR="12700" indent="-160020">
              <a:lnSpc>
                <a:spcPts val="1970"/>
              </a:lnSpc>
              <a:spcBef>
                <a:spcPts val="320"/>
              </a:spcBef>
              <a:buClr>
                <a:srgbClr val="FFFF00"/>
              </a:buClr>
              <a:buSzPct val="129032"/>
              <a:buFont typeface="Arial"/>
              <a:buChar char="•"/>
              <a:tabLst>
                <a:tab pos="169545" algn="l"/>
              </a:tabLst>
            </a:pPr>
            <a:r>
              <a:rPr sz="1400" b="1" spc="-10" dirty="0" smtClean="0">
                <a:solidFill>
                  <a:srgbClr val="FFFFFF"/>
                </a:solidFill>
                <a:latin typeface="Arial"/>
                <a:cs typeface="Arial"/>
              </a:rPr>
              <a:t>о</a:t>
            </a:r>
            <a:r>
              <a:rPr sz="1400" b="1" spc="-5" dirty="0" smtClean="0">
                <a:solidFill>
                  <a:srgbClr val="FFFFFF"/>
                </a:solidFill>
                <a:latin typeface="Arial"/>
                <a:cs typeface="Arial"/>
              </a:rPr>
              <a:t>к</a:t>
            </a:r>
            <a:r>
              <a:rPr sz="1400" b="1" spc="15" dirty="0" smtClean="0">
                <a:solidFill>
                  <a:srgbClr val="FFFFFF"/>
                </a:solidFill>
                <a:latin typeface="Arial"/>
                <a:cs typeface="Arial"/>
              </a:rPr>
              <a:t>а</a:t>
            </a:r>
            <a:r>
              <a:rPr sz="1400" b="1" spc="-35" dirty="0" smtClean="0">
                <a:solidFill>
                  <a:srgbClr val="FFFFFF"/>
                </a:solidFill>
                <a:latin typeface="Arial"/>
                <a:cs typeface="Arial"/>
              </a:rPr>
              <a:t>з</a:t>
            </a:r>
            <a:r>
              <a:rPr sz="1400" b="1" spc="-10" dirty="0" smtClean="0">
                <a:solidFill>
                  <a:srgbClr val="FFFFFF"/>
                </a:solidFill>
                <a:latin typeface="Arial"/>
                <a:cs typeface="Arial"/>
              </a:rPr>
              <a:t>ание</a:t>
            </a:r>
            <a:r>
              <a:rPr sz="1400" b="1" spc="5" dirty="0" smtClean="0">
                <a:solidFill>
                  <a:srgbClr val="FFFFFF"/>
                </a:solidFill>
                <a:latin typeface="Arial"/>
                <a:cs typeface="Arial"/>
              </a:rPr>
              <a:t> </a:t>
            </a:r>
            <a:r>
              <a:rPr sz="1400" b="1" spc="-10" dirty="0" smtClean="0">
                <a:solidFill>
                  <a:srgbClr val="FFFFFF"/>
                </a:solidFill>
                <a:latin typeface="Arial"/>
                <a:cs typeface="Arial"/>
              </a:rPr>
              <a:t>п</a:t>
            </a:r>
            <a:r>
              <a:rPr sz="1400" b="1" spc="-35" dirty="0" smtClean="0">
                <a:solidFill>
                  <a:srgbClr val="FFFFFF"/>
                </a:solidFill>
                <a:latin typeface="Arial"/>
                <a:cs typeface="Arial"/>
              </a:rPr>
              <a:t>о</a:t>
            </a:r>
            <a:r>
              <a:rPr sz="1400" b="1" spc="-45" dirty="0" smtClean="0">
                <a:solidFill>
                  <a:srgbClr val="FFFFFF"/>
                </a:solidFill>
                <a:latin typeface="Arial"/>
                <a:cs typeface="Arial"/>
              </a:rPr>
              <a:t>м</a:t>
            </a:r>
            <a:r>
              <a:rPr sz="1400" b="1" spc="-10" dirty="0" smtClean="0">
                <a:solidFill>
                  <a:srgbClr val="FFFFFF"/>
                </a:solidFill>
                <a:latin typeface="Arial"/>
                <a:cs typeface="Arial"/>
              </a:rPr>
              <a:t>о</a:t>
            </a:r>
            <a:r>
              <a:rPr sz="1400" b="1" spc="-40" dirty="0" smtClean="0">
                <a:solidFill>
                  <a:srgbClr val="FFFFFF"/>
                </a:solidFill>
                <a:latin typeface="Arial"/>
                <a:cs typeface="Arial"/>
              </a:rPr>
              <a:t>щ</a:t>
            </a:r>
            <a:r>
              <a:rPr sz="1400" b="1" spc="-10" dirty="0" smtClean="0">
                <a:solidFill>
                  <a:srgbClr val="FFFFFF"/>
                </a:solidFill>
                <a:latin typeface="Arial"/>
                <a:cs typeface="Arial"/>
              </a:rPr>
              <a:t>и</a:t>
            </a:r>
            <a:r>
              <a:rPr sz="1400" b="1" spc="45" dirty="0" smtClean="0">
                <a:solidFill>
                  <a:srgbClr val="FFFFFF"/>
                </a:solidFill>
                <a:latin typeface="Arial"/>
                <a:cs typeface="Arial"/>
              </a:rPr>
              <a:t> </a:t>
            </a:r>
            <a:r>
              <a:rPr sz="1400" b="1" spc="-10" dirty="0" smtClean="0">
                <a:solidFill>
                  <a:srgbClr val="FFFFFF"/>
                </a:solidFill>
                <a:latin typeface="Arial"/>
                <a:cs typeface="Arial"/>
              </a:rPr>
              <a:t>а</a:t>
            </a:r>
            <a:r>
              <a:rPr sz="1400" b="1" spc="-35" dirty="0" smtClean="0">
                <a:solidFill>
                  <a:srgbClr val="FFFFFF"/>
                </a:solidFill>
                <a:latin typeface="Arial"/>
                <a:cs typeface="Arial"/>
              </a:rPr>
              <a:t>в</a:t>
            </a:r>
            <a:r>
              <a:rPr sz="1400" b="1" spc="-10" dirty="0" smtClean="0">
                <a:solidFill>
                  <a:srgbClr val="FFFFFF"/>
                </a:solidFill>
                <a:latin typeface="Arial"/>
                <a:cs typeface="Arial"/>
              </a:rPr>
              <a:t>ари</a:t>
            </a:r>
            <a:r>
              <a:rPr sz="1400" b="1" spc="-20" dirty="0" smtClean="0">
                <a:solidFill>
                  <a:srgbClr val="FFFFFF"/>
                </a:solidFill>
                <a:latin typeface="Arial"/>
                <a:cs typeface="Arial"/>
              </a:rPr>
              <a:t>й</a:t>
            </a:r>
            <a:r>
              <a:rPr sz="1400" b="1" spc="-15" dirty="0" smtClean="0">
                <a:solidFill>
                  <a:srgbClr val="FFFFFF"/>
                </a:solidFill>
                <a:latin typeface="Arial"/>
                <a:cs typeface="Arial"/>
              </a:rPr>
              <a:t>ным</a:t>
            </a:r>
            <a:r>
              <a:rPr sz="1400" b="1" spc="5" dirty="0" smtClean="0">
                <a:solidFill>
                  <a:srgbClr val="FFFFFF"/>
                </a:solidFill>
                <a:latin typeface="Arial"/>
                <a:cs typeface="Arial"/>
              </a:rPr>
              <a:t> </a:t>
            </a:r>
            <a:r>
              <a:rPr sz="1400" b="1" spc="-10" dirty="0" smtClean="0">
                <a:solidFill>
                  <a:srgbClr val="FFFFFF"/>
                </a:solidFill>
                <a:latin typeface="Arial"/>
                <a:cs typeface="Arial"/>
              </a:rPr>
              <a:t>о</a:t>
            </a:r>
            <a:r>
              <a:rPr sz="1400" b="1" spc="-30" dirty="0" smtClean="0">
                <a:solidFill>
                  <a:srgbClr val="FFFFFF"/>
                </a:solidFill>
                <a:latin typeface="Arial"/>
                <a:cs typeface="Arial"/>
              </a:rPr>
              <a:t>б</a:t>
            </a:r>
            <a:r>
              <a:rPr sz="1400" b="1" spc="-10" dirty="0" smtClean="0">
                <a:solidFill>
                  <a:srgbClr val="FFFFFF"/>
                </a:solidFill>
                <a:latin typeface="Arial"/>
                <a:cs typeface="Arial"/>
              </a:rPr>
              <a:t>ъе</a:t>
            </a:r>
            <a:r>
              <a:rPr sz="1400" b="1" spc="-5" dirty="0" smtClean="0">
                <a:solidFill>
                  <a:srgbClr val="FFFFFF"/>
                </a:solidFill>
                <a:latin typeface="Arial"/>
                <a:cs typeface="Arial"/>
              </a:rPr>
              <a:t>к</a:t>
            </a:r>
            <a:r>
              <a:rPr sz="1400" b="1" spc="-25" dirty="0" smtClean="0">
                <a:solidFill>
                  <a:srgbClr val="FFFFFF"/>
                </a:solidFill>
                <a:latin typeface="Arial"/>
                <a:cs typeface="Arial"/>
              </a:rPr>
              <a:t>т</a:t>
            </a:r>
            <a:r>
              <a:rPr sz="1400" b="1" spc="-10" dirty="0" smtClean="0">
                <a:solidFill>
                  <a:srgbClr val="FFFFFF"/>
                </a:solidFill>
                <a:latin typeface="Arial"/>
                <a:cs typeface="Arial"/>
              </a:rPr>
              <a:t>ам</a:t>
            </a:r>
            <a:r>
              <a:rPr sz="1400" b="1" spc="25" dirty="0" smtClean="0">
                <a:solidFill>
                  <a:srgbClr val="FFFFFF"/>
                </a:solidFill>
                <a:latin typeface="Arial"/>
                <a:cs typeface="Arial"/>
              </a:rPr>
              <a:t> </a:t>
            </a:r>
            <a:r>
              <a:rPr sz="1400" b="1" spc="-10" dirty="0" smtClean="0">
                <a:solidFill>
                  <a:srgbClr val="FFFFFF"/>
                </a:solidFill>
                <a:latin typeface="Arial"/>
                <a:cs typeface="Arial"/>
              </a:rPr>
              <a:t>в</a:t>
            </a:r>
            <a:r>
              <a:rPr sz="1400" b="1" spc="-15" dirty="0" smtClean="0">
                <a:solidFill>
                  <a:srgbClr val="FFFFFF"/>
                </a:solidFill>
                <a:latin typeface="Arial"/>
                <a:cs typeface="Arial"/>
              </a:rPr>
              <a:t> </a:t>
            </a:r>
            <a:r>
              <a:rPr sz="1400" b="1" spc="-10" dirty="0" smtClean="0">
                <a:solidFill>
                  <a:srgbClr val="FFFFFF"/>
                </a:solidFill>
                <a:latin typeface="Arial"/>
                <a:cs typeface="Arial"/>
              </a:rPr>
              <a:t>борьбе</a:t>
            </a:r>
            <a:r>
              <a:rPr sz="1400" b="1" spc="5" dirty="0" smtClean="0">
                <a:solidFill>
                  <a:srgbClr val="FFFFFF"/>
                </a:solidFill>
                <a:latin typeface="Arial"/>
                <a:cs typeface="Arial"/>
              </a:rPr>
              <a:t> </a:t>
            </a:r>
            <a:r>
              <a:rPr sz="1400" b="1" spc="-10" dirty="0" smtClean="0">
                <a:solidFill>
                  <a:srgbClr val="FFFFFF"/>
                </a:solidFill>
                <a:latin typeface="Arial"/>
                <a:cs typeface="Arial"/>
              </a:rPr>
              <a:t>с </a:t>
            </a:r>
            <a:r>
              <a:rPr sz="1400" b="1" spc="-90" dirty="0" smtClean="0">
                <a:solidFill>
                  <a:srgbClr val="FFFFFF"/>
                </a:solidFill>
                <a:latin typeface="Arial"/>
                <a:cs typeface="Arial"/>
              </a:rPr>
              <a:t>А</a:t>
            </a:r>
            <a:r>
              <a:rPr sz="1400" b="1" spc="-15" dirty="0" smtClean="0">
                <a:solidFill>
                  <a:srgbClr val="FFFFFF"/>
                </a:solidFill>
                <a:latin typeface="Arial"/>
                <a:cs typeface="Arial"/>
              </a:rPr>
              <a:t>С</a:t>
            </a:r>
            <a:r>
              <a:rPr sz="1400" b="1" spc="35" dirty="0" smtClean="0">
                <a:solidFill>
                  <a:srgbClr val="FFFFFF"/>
                </a:solidFill>
                <a:latin typeface="Arial"/>
                <a:cs typeface="Arial"/>
              </a:rPr>
              <a:t> </a:t>
            </a:r>
            <a:r>
              <a:rPr sz="1400" b="1" spc="-5" dirty="0" smtClean="0">
                <a:solidFill>
                  <a:srgbClr val="FFFFFF"/>
                </a:solidFill>
                <a:latin typeface="Arial"/>
                <a:cs typeface="Arial"/>
              </a:rPr>
              <a:t>(</a:t>
            </a:r>
            <a:r>
              <a:rPr sz="1400" b="1" spc="-10" dirty="0" smtClean="0">
                <a:solidFill>
                  <a:srgbClr val="FFFFFF"/>
                </a:solidFill>
                <a:latin typeface="Arial"/>
                <a:cs typeface="Arial"/>
              </a:rPr>
              <a:t>ЧС) </a:t>
            </a:r>
            <a:r>
              <a:rPr sz="1400" b="1" spc="-5" dirty="0" smtClean="0">
                <a:solidFill>
                  <a:srgbClr val="FFFFFF"/>
                </a:solidFill>
                <a:latin typeface="Arial"/>
                <a:cs typeface="Arial"/>
              </a:rPr>
              <a:t>(</a:t>
            </a:r>
            <a:r>
              <a:rPr sz="1400" b="1" spc="-10" dirty="0" smtClean="0">
                <a:solidFill>
                  <a:srgbClr val="FFFFFF"/>
                </a:solidFill>
                <a:latin typeface="Arial"/>
                <a:cs typeface="Arial"/>
              </a:rPr>
              <a:t>п</a:t>
            </a:r>
            <a:r>
              <a:rPr sz="1400" b="1" spc="-35" dirty="0" smtClean="0">
                <a:solidFill>
                  <a:srgbClr val="FFFFFF"/>
                </a:solidFill>
                <a:latin typeface="Arial"/>
                <a:cs typeface="Arial"/>
              </a:rPr>
              <a:t>о</a:t>
            </a:r>
            <a:r>
              <a:rPr sz="1400" b="1" spc="0" dirty="0" smtClean="0">
                <a:solidFill>
                  <a:srgbClr val="FFFFFF"/>
                </a:solidFill>
                <a:latin typeface="Arial"/>
                <a:cs typeface="Arial"/>
              </a:rPr>
              <a:t>ж</a:t>
            </a:r>
            <a:r>
              <a:rPr sz="1400" b="1" spc="-10" dirty="0" smtClean="0">
                <a:solidFill>
                  <a:srgbClr val="FFFFFF"/>
                </a:solidFill>
                <a:latin typeface="Arial"/>
                <a:cs typeface="Arial"/>
              </a:rPr>
              <a:t>ар, повр</a:t>
            </a:r>
            <a:r>
              <a:rPr sz="1400" b="1" spc="-35" dirty="0" smtClean="0">
                <a:solidFill>
                  <a:srgbClr val="FFFFFF"/>
                </a:solidFill>
                <a:latin typeface="Arial"/>
                <a:cs typeface="Arial"/>
              </a:rPr>
              <a:t>е</a:t>
            </a:r>
            <a:r>
              <a:rPr sz="1400" b="1" spc="-25" dirty="0" smtClean="0">
                <a:solidFill>
                  <a:srgbClr val="FFFFFF"/>
                </a:solidFill>
                <a:latin typeface="Arial"/>
                <a:cs typeface="Arial"/>
              </a:rPr>
              <a:t>ж</a:t>
            </a:r>
            <a:r>
              <a:rPr sz="1400" b="1" spc="-10" dirty="0" smtClean="0">
                <a:solidFill>
                  <a:srgbClr val="FFFFFF"/>
                </a:solidFill>
                <a:latin typeface="Arial"/>
                <a:cs typeface="Arial"/>
              </a:rPr>
              <a:t>дение</a:t>
            </a:r>
            <a:r>
              <a:rPr sz="1400" b="1" spc="-5" dirty="0" smtClean="0">
                <a:solidFill>
                  <a:srgbClr val="FFFFFF"/>
                </a:solidFill>
                <a:latin typeface="Arial"/>
                <a:cs typeface="Arial"/>
              </a:rPr>
              <a:t> </a:t>
            </a:r>
            <a:r>
              <a:rPr sz="1400" b="1" spc="-30" dirty="0" smtClean="0">
                <a:solidFill>
                  <a:srgbClr val="FFFFFF"/>
                </a:solidFill>
                <a:latin typeface="Arial"/>
                <a:cs typeface="Arial"/>
              </a:rPr>
              <a:t>к</a:t>
            </a:r>
            <a:r>
              <a:rPr sz="1400" b="1" spc="-10" dirty="0" smtClean="0">
                <a:solidFill>
                  <a:srgbClr val="FFFFFF"/>
                </a:solidFill>
                <a:latin typeface="Arial"/>
                <a:cs typeface="Arial"/>
              </a:rPr>
              <a:t>орп</a:t>
            </a:r>
            <a:r>
              <a:rPr sz="1400" b="1" spc="-55" dirty="0" smtClean="0">
                <a:solidFill>
                  <a:srgbClr val="FFFFFF"/>
                </a:solidFill>
                <a:latin typeface="Arial"/>
                <a:cs typeface="Arial"/>
              </a:rPr>
              <a:t>у</a:t>
            </a:r>
            <a:r>
              <a:rPr sz="1400" b="1" spc="15" dirty="0" smtClean="0">
                <a:solidFill>
                  <a:srgbClr val="FFFFFF"/>
                </a:solidFill>
                <a:latin typeface="Arial"/>
                <a:cs typeface="Arial"/>
              </a:rPr>
              <a:t>с</a:t>
            </a:r>
            <a:r>
              <a:rPr sz="1400" b="1" spc="-5" dirty="0" smtClean="0">
                <a:solidFill>
                  <a:srgbClr val="FFFFFF"/>
                </a:solidFill>
                <a:latin typeface="Arial"/>
                <a:cs typeface="Arial"/>
              </a:rPr>
              <a:t>а),</a:t>
            </a:r>
            <a:r>
              <a:rPr sz="1400" b="1" spc="-10" dirty="0" smtClean="0">
                <a:solidFill>
                  <a:srgbClr val="FFFFFF"/>
                </a:solidFill>
                <a:latin typeface="Arial"/>
                <a:cs typeface="Arial"/>
              </a:rPr>
              <a:t> п</a:t>
            </a:r>
            <a:r>
              <a:rPr sz="1400" b="1" spc="-35" dirty="0" smtClean="0">
                <a:solidFill>
                  <a:srgbClr val="FFFFFF"/>
                </a:solidFill>
                <a:latin typeface="Arial"/>
                <a:cs typeface="Arial"/>
              </a:rPr>
              <a:t>о</a:t>
            </a:r>
            <a:r>
              <a:rPr sz="1400" b="1" spc="-10" dirty="0" smtClean="0">
                <a:solidFill>
                  <a:srgbClr val="FFFFFF"/>
                </a:solidFill>
                <a:latin typeface="Arial"/>
                <a:cs typeface="Arial"/>
              </a:rPr>
              <a:t>дде</a:t>
            </a:r>
            <a:r>
              <a:rPr sz="1400" b="1" spc="-35" dirty="0" smtClean="0">
                <a:solidFill>
                  <a:srgbClr val="FFFFFF"/>
                </a:solidFill>
                <a:latin typeface="Arial"/>
                <a:cs typeface="Arial"/>
              </a:rPr>
              <a:t>р</a:t>
            </a:r>
            <a:r>
              <a:rPr sz="1400" b="1" spc="0" dirty="0" smtClean="0">
                <a:solidFill>
                  <a:srgbClr val="FFFFFF"/>
                </a:solidFill>
                <a:latin typeface="Arial"/>
                <a:cs typeface="Arial"/>
              </a:rPr>
              <a:t>ж</a:t>
            </a:r>
            <a:r>
              <a:rPr sz="1400" b="1" spc="-10" dirty="0" smtClean="0">
                <a:solidFill>
                  <a:srgbClr val="FFFFFF"/>
                </a:solidFill>
                <a:latin typeface="Arial"/>
                <a:cs typeface="Arial"/>
              </a:rPr>
              <a:t>ание</a:t>
            </a:r>
            <a:r>
              <a:rPr sz="1400" b="1" spc="20" dirty="0" smtClean="0">
                <a:solidFill>
                  <a:srgbClr val="FFFFFF"/>
                </a:solidFill>
                <a:latin typeface="Arial"/>
                <a:cs typeface="Arial"/>
              </a:rPr>
              <a:t> </a:t>
            </a:r>
            <a:r>
              <a:rPr sz="1400" b="1" spc="-10" dirty="0" smtClean="0">
                <a:solidFill>
                  <a:srgbClr val="FFFFFF"/>
                </a:solidFill>
                <a:latin typeface="Arial"/>
                <a:cs typeface="Arial"/>
              </a:rPr>
              <a:t>а</a:t>
            </a:r>
            <a:r>
              <a:rPr sz="1400" b="1" spc="-35" dirty="0" smtClean="0">
                <a:solidFill>
                  <a:srgbClr val="FFFFFF"/>
                </a:solidFill>
                <a:latin typeface="Arial"/>
                <a:cs typeface="Arial"/>
              </a:rPr>
              <a:t>в</a:t>
            </a:r>
            <a:r>
              <a:rPr sz="1400" b="1" spc="-10" dirty="0" smtClean="0">
                <a:solidFill>
                  <a:srgbClr val="FFFFFF"/>
                </a:solidFill>
                <a:latin typeface="Arial"/>
                <a:cs typeface="Arial"/>
              </a:rPr>
              <a:t>ари</a:t>
            </a:r>
            <a:r>
              <a:rPr sz="1400" b="1" spc="-20" dirty="0" smtClean="0">
                <a:solidFill>
                  <a:srgbClr val="FFFFFF"/>
                </a:solidFill>
                <a:latin typeface="Arial"/>
                <a:cs typeface="Arial"/>
              </a:rPr>
              <a:t>й</a:t>
            </a:r>
            <a:r>
              <a:rPr sz="1400" b="1" spc="-10" dirty="0" smtClean="0">
                <a:solidFill>
                  <a:srgbClr val="FFFFFF"/>
                </a:solidFill>
                <a:latin typeface="Arial"/>
                <a:cs typeface="Arial"/>
              </a:rPr>
              <a:t>но</a:t>
            </a:r>
            <a:r>
              <a:rPr sz="1400" b="1" spc="-30" dirty="0" smtClean="0">
                <a:solidFill>
                  <a:srgbClr val="FFFFFF"/>
                </a:solidFill>
                <a:latin typeface="Arial"/>
                <a:cs typeface="Arial"/>
              </a:rPr>
              <a:t>г</a:t>
            </a:r>
            <a:r>
              <a:rPr sz="1400" b="1" spc="-10" dirty="0" smtClean="0">
                <a:solidFill>
                  <a:srgbClr val="FFFFFF"/>
                </a:solidFill>
                <a:latin typeface="Arial"/>
                <a:cs typeface="Arial"/>
              </a:rPr>
              <a:t>о</a:t>
            </a:r>
            <a:r>
              <a:rPr sz="1400" b="1" spc="15" dirty="0" smtClean="0">
                <a:solidFill>
                  <a:srgbClr val="FFFFFF"/>
                </a:solidFill>
                <a:latin typeface="Arial"/>
                <a:cs typeface="Arial"/>
              </a:rPr>
              <a:t> </a:t>
            </a:r>
            <a:r>
              <a:rPr sz="1400" b="1" spc="-10" dirty="0" smtClean="0">
                <a:solidFill>
                  <a:srgbClr val="FFFFFF"/>
                </a:solidFill>
                <a:latin typeface="Arial"/>
                <a:cs typeface="Arial"/>
              </a:rPr>
              <a:t>о</a:t>
            </a:r>
            <a:r>
              <a:rPr sz="1400" b="1" spc="-30" dirty="0" smtClean="0">
                <a:solidFill>
                  <a:srgbClr val="FFFFFF"/>
                </a:solidFill>
                <a:latin typeface="Arial"/>
                <a:cs typeface="Arial"/>
              </a:rPr>
              <a:t>б</a:t>
            </a:r>
            <a:r>
              <a:rPr sz="1400" b="1" spc="-10" dirty="0" smtClean="0">
                <a:solidFill>
                  <a:srgbClr val="FFFFFF"/>
                </a:solidFill>
                <a:latin typeface="Arial"/>
                <a:cs typeface="Arial"/>
              </a:rPr>
              <a:t>ъе</a:t>
            </a:r>
            <a:r>
              <a:rPr sz="1400" b="1" spc="-5" dirty="0" smtClean="0">
                <a:solidFill>
                  <a:srgbClr val="FFFFFF"/>
                </a:solidFill>
                <a:latin typeface="Arial"/>
                <a:cs typeface="Arial"/>
              </a:rPr>
              <a:t>к</a:t>
            </a:r>
            <a:r>
              <a:rPr sz="1400" b="1" spc="-25" dirty="0" smtClean="0">
                <a:solidFill>
                  <a:srgbClr val="FFFFFF"/>
                </a:solidFill>
                <a:latin typeface="Arial"/>
                <a:cs typeface="Arial"/>
              </a:rPr>
              <a:t>т</a:t>
            </a:r>
            <a:r>
              <a:rPr sz="1400" b="1" spc="-10" dirty="0" smtClean="0">
                <a:solidFill>
                  <a:srgbClr val="FFFFFF"/>
                </a:solidFill>
                <a:latin typeface="Arial"/>
                <a:cs typeface="Arial"/>
              </a:rPr>
              <a:t>а</a:t>
            </a:r>
            <a:r>
              <a:rPr sz="1400" b="1" spc="15" dirty="0" smtClean="0">
                <a:solidFill>
                  <a:srgbClr val="FFFFFF"/>
                </a:solidFill>
                <a:latin typeface="Arial"/>
                <a:cs typeface="Arial"/>
              </a:rPr>
              <a:t> </a:t>
            </a:r>
            <a:r>
              <a:rPr sz="1400" b="1" spc="-10" dirty="0" smtClean="0">
                <a:solidFill>
                  <a:srgbClr val="FFFFFF"/>
                </a:solidFill>
                <a:latin typeface="Arial"/>
                <a:cs typeface="Arial"/>
              </a:rPr>
              <a:t>на пла</a:t>
            </a:r>
            <a:r>
              <a:rPr sz="1400" b="1" spc="-55" dirty="0" smtClean="0">
                <a:solidFill>
                  <a:srgbClr val="FFFFFF"/>
                </a:solidFill>
                <a:latin typeface="Arial"/>
                <a:cs typeface="Arial"/>
              </a:rPr>
              <a:t>в</a:t>
            </a:r>
            <a:r>
              <a:rPr sz="1400" b="1" spc="-140" dirty="0" smtClean="0">
                <a:solidFill>
                  <a:srgbClr val="FFFFFF"/>
                </a:solidFill>
                <a:latin typeface="Arial"/>
                <a:cs typeface="Arial"/>
              </a:rPr>
              <a:t>у</a:t>
            </a:r>
            <a:r>
              <a:rPr sz="1400" b="1" spc="-5" dirty="0" smtClean="0">
                <a:solidFill>
                  <a:srgbClr val="FFFFFF"/>
                </a:solidFill>
                <a:latin typeface="Arial"/>
                <a:cs typeface="Arial"/>
              </a:rPr>
              <a:t>,</a:t>
            </a:r>
            <a:r>
              <a:rPr sz="1400" b="1" spc="5" dirty="0" smtClean="0">
                <a:solidFill>
                  <a:srgbClr val="FFFFFF"/>
                </a:solidFill>
                <a:latin typeface="Arial"/>
                <a:cs typeface="Arial"/>
              </a:rPr>
              <a:t> </a:t>
            </a:r>
            <a:r>
              <a:rPr sz="1400" b="1" spc="-10" dirty="0" err="1" smtClean="0">
                <a:solidFill>
                  <a:srgbClr val="FFFFFF"/>
                </a:solidFill>
                <a:latin typeface="Arial"/>
                <a:cs typeface="Arial"/>
              </a:rPr>
              <a:t>с</a:t>
            </a:r>
            <a:r>
              <a:rPr sz="1400" b="1" spc="-45" dirty="0" err="1" smtClean="0">
                <a:solidFill>
                  <a:srgbClr val="FFFFFF"/>
                </a:solidFill>
                <a:latin typeface="Arial"/>
                <a:cs typeface="Arial"/>
              </a:rPr>
              <a:t>о</a:t>
            </a:r>
            <a:r>
              <a:rPr sz="1400" b="1" spc="-10" dirty="0" err="1" smtClean="0">
                <a:solidFill>
                  <a:srgbClr val="FFFFFF"/>
                </a:solidFill>
                <a:latin typeface="Arial"/>
                <a:cs typeface="Arial"/>
              </a:rPr>
              <a:t>хран</a:t>
            </a:r>
            <a:r>
              <a:rPr sz="1400" b="1" spc="-5" dirty="0" err="1" smtClean="0">
                <a:solidFill>
                  <a:srgbClr val="FFFFFF"/>
                </a:solidFill>
                <a:latin typeface="Arial"/>
                <a:cs typeface="Arial"/>
              </a:rPr>
              <a:t>е</a:t>
            </a:r>
            <a:r>
              <a:rPr sz="1400" b="1" spc="-10" dirty="0" err="1" smtClean="0">
                <a:solidFill>
                  <a:srgbClr val="FFFFFF"/>
                </a:solidFill>
                <a:latin typeface="Arial"/>
                <a:cs typeface="Arial"/>
              </a:rPr>
              <a:t>ние</a:t>
            </a:r>
            <a:r>
              <a:rPr sz="1400" b="1" spc="-5" dirty="0" smtClean="0">
                <a:solidFill>
                  <a:srgbClr val="FFFFFF"/>
                </a:solidFill>
                <a:latin typeface="Arial"/>
                <a:cs typeface="Arial"/>
              </a:rPr>
              <a:t> </a:t>
            </a:r>
            <a:r>
              <a:rPr sz="1400" b="1" spc="-10" dirty="0" err="1" smtClean="0">
                <a:solidFill>
                  <a:srgbClr val="FFFFFF"/>
                </a:solidFill>
                <a:latin typeface="Arial"/>
                <a:cs typeface="Arial"/>
              </a:rPr>
              <a:t>е</a:t>
            </a:r>
            <a:r>
              <a:rPr sz="1400" b="1" spc="-30" dirty="0" err="1" smtClean="0">
                <a:solidFill>
                  <a:srgbClr val="FFFFFF"/>
                </a:solidFill>
                <a:latin typeface="Arial"/>
                <a:cs typeface="Arial"/>
              </a:rPr>
              <a:t>г</a:t>
            </a:r>
            <a:r>
              <a:rPr sz="1400" b="1" spc="-10" dirty="0" err="1" smtClean="0">
                <a:solidFill>
                  <a:srgbClr val="FFFFFF"/>
                </a:solidFill>
                <a:latin typeface="Arial"/>
                <a:cs typeface="Arial"/>
              </a:rPr>
              <a:t>о</a:t>
            </a:r>
            <a:r>
              <a:rPr lang="ru-RU" sz="1400" b="1" spc="-10" dirty="0" smtClean="0">
                <a:solidFill>
                  <a:srgbClr val="FFFFFF"/>
                </a:solidFill>
                <a:latin typeface="Arial"/>
                <a:cs typeface="Arial"/>
              </a:rPr>
              <a:t> </a:t>
            </a:r>
            <a:r>
              <a:rPr sz="1400" b="1" spc="-25" dirty="0" err="1" smtClean="0">
                <a:solidFill>
                  <a:srgbClr val="FFFFFF"/>
                </a:solidFill>
                <a:latin typeface="Arial"/>
                <a:cs typeface="Arial"/>
              </a:rPr>
              <a:t>о</a:t>
            </a:r>
            <a:r>
              <a:rPr sz="1400" b="1" spc="0" dirty="0" err="1" smtClean="0">
                <a:solidFill>
                  <a:srgbClr val="FFFFFF"/>
                </a:solidFill>
                <a:latin typeface="Arial"/>
                <a:cs typeface="Arial"/>
              </a:rPr>
              <a:t>с</a:t>
            </a:r>
            <a:r>
              <a:rPr sz="1400" b="1" spc="-40" dirty="0" err="1" smtClean="0">
                <a:solidFill>
                  <a:srgbClr val="FFFFFF"/>
                </a:solidFill>
                <a:latin typeface="Arial"/>
                <a:cs typeface="Arial"/>
              </a:rPr>
              <a:t>т</a:t>
            </a:r>
            <a:r>
              <a:rPr sz="1400" b="1" spc="0" dirty="0" err="1" smtClean="0">
                <a:solidFill>
                  <a:srgbClr val="FFFFFF"/>
                </a:solidFill>
                <a:latin typeface="Arial"/>
                <a:cs typeface="Arial"/>
              </a:rPr>
              <a:t>о</a:t>
            </a:r>
            <a:r>
              <a:rPr sz="1400" b="1" spc="-5" dirty="0" err="1" smtClean="0">
                <a:solidFill>
                  <a:srgbClr val="FFFFFF"/>
                </a:solidFill>
                <a:latin typeface="Arial"/>
                <a:cs typeface="Arial"/>
              </a:rPr>
              <a:t>й</a:t>
            </a:r>
            <a:r>
              <a:rPr sz="1400" b="1" spc="0" dirty="0" err="1" smtClean="0">
                <a:solidFill>
                  <a:srgbClr val="FFFFFF"/>
                </a:solidFill>
                <a:latin typeface="Arial"/>
                <a:cs typeface="Arial"/>
              </a:rPr>
              <a:t>ч</a:t>
            </a:r>
            <a:r>
              <a:rPr sz="1400" b="1" spc="-10" dirty="0" err="1" smtClean="0">
                <a:solidFill>
                  <a:srgbClr val="FFFFFF"/>
                </a:solidFill>
                <a:latin typeface="Arial"/>
                <a:cs typeface="Arial"/>
              </a:rPr>
              <a:t>и</a:t>
            </a:r>
            <a:r>
              <a:rPr sz="1400" b="1" spc="-30" dirty="0" err="1" smtClean="0">
                <a:solidFill>
                  <a:srgbClr val="FFFFFF"/>
                </a:solidFill>
                <a:latin typeface="Arial"/>
                <a:cs typeface="Arial"/>
              </a:rPr>
              <a:t>в</a:t>
            </a:r>
            <a:r>
              <a:rPr sz="1400" b="1" spc="-25" dirty="0" err="1" smtClean="0">
                <a:solidFill>
                  <a:srgbClr val="FFFFFF"/>
                </a:solidFill>
                <a:latin typeface="Arial"/>
                <a:cs typeface="Arial"/>
              </a:rPr>
              <a:t>о</a:t>
            </a:r>
            <a:r>
              <a:rPr sz="1400" b="1" spc="10" dirty="0" err="1" smtClean="0">
                <a:solidFill>
                  <a:srgbClr val="FFFFFF"/>
                </a:solidFill>
                <a:latin typeface="Arial"/>
                <a:cs typeface="Arial"/>
              </a:rPr>
              <a:t>с</a:t>
            </a:r>
            <a:r>
              <a:rPr sz="1400" b="1" spc="-20" dirty="0" err="1" smtClean="0">
                <a:solidFill>
                  <a:srgbClr val="FFFFFF"/>
                </a:solidFill>
                <a:latin typeface="Arial"/>
                <a:cs typeface="Arial"/>
              </a:rPr>
              <a:t>т</a:t>
            </a:r>
            <a:r>
              <a:rPr sz="1400" b="1" spc="-10" dirty="0" err="1" smtClean="0">
                <a:solidFill>
                  <a:srgbClr val="FFFFFF"/>
                </a:solidFill>
                <a:latin typeface="Arial"/>
                <a:cs typeface="Arial"/>
              </a:rPr>
              <a:t>и</a:t>
            </a:r>
            <a:r>
              <a:rPr sz="1400" b="1" spc="0" dirty="0" smtClean="0">
                <a:solidFill>
                  <a:srgbClr val="FFFFFF"/>
                </a:solidFill>
                <a:latin typeface="Arial"/>
                <a:cs typeface="Arial"/>
              </a:rPr>
              <a:t>,</a:t>
            </a:r>
            <a:r>
              <a:rPr sz="1400" b="1" spc="35" dirty="0" smtClean="0">
                <a:solidFill>
                  <a:srgbClr val="FFFFFF"/>
                </a:solidFill>
                <a:latin typeface="Arial"/>
                <a:cs typeface="Arial"/>
              </a:rPr>
              <a:t> </a:t>
            </a:r>
            <a:r>
              <a:rPr sz="1400" b="1" spc="-25" dirty="0" smtClean="0">
                <a:solidFill>
                  <a:srgbClr val="FFFFFF"/>
                </a:solidFill>
                <a:latin typeface="Arial"/>
                <a:cs typeface="Arial"/>
              </a:rPr>
              <a:t>б</a:t>
            </a:r>
            <a:r>
              <a:rPr sz="1400" b="1" spc="-10" dirty="0" smtClean="0">
                <a:solidFill>
                  <a:srgbClr val="FFFFFF"/>
                </a:solidFill>
                <a:latin typeface="Arial"/>
                <a:cs typeface="Arial"/>
              </a:rPr>
              <a:t>у</a:t>
            </a:r>
            <a:r>
              <a:rPr sz="1400" b="1" spc="-20" dirty="0" smtClean="0">
                <a:solidFill>
                  <a:srgbClr val="FFFFFF"/>
                </a:solidFill>
                <a:latin typeface="Arial"/>
                <a:cs typeface="Arial"/>
              </a:rPr>
              <a:t>к</a:t>
            </a:r>
            <a:r>
              <a:rPr sz="1400" b="1" spc="0" dirty="0" smtClean="0">
                <a:solidFill>
                  <a:srgbClr val="FFFFFF"/>
                </a:solidFill>
                <a:latin typeface="Arial"/>
                <a:cs typeface="Arial"/>
              </a:rPr>
              <a:t>сиро</a:t>
            </a:r>
            <a:r>
              <a:rPr sz="1400" b="1" spc="-10" dirty="0" smtClean="0">
                <a:solidFill>
                  <a:srgbClr val="FFFFFF"/>
                </a:solidFill>
                <a:latin typeface="Arial"/>
                <a:cs typeface="Arial"/>
              </a:rPr>
              <a:t>в</a:t>
            </a:r>
            <a:r>
              <a:rPr sz="1400" b="1" spc="0" dirty="0" smtClean="0">
                <a:solidFill>
                  <a:srgbClr val="FFFFFF"/>
                </a:solidFill>
                <a:latin typeface="Arial"/>
                <a:cs typeface="Arial"/>
              </a:rPr>
              <a:t>ка</a:t>
            </a:r>
            <a:r>
              <a:rPr sz="1400" b="1" spc="15" dirty="0" smtClean="0">
                <a:solidFill>
                  <a:srgbClr val="FFFFFF"/>
                </a:solidFill>
                <a:latin typeface="Arial"/>
                <a:cs typeface="Arial"/>
              </a:rPr>
              <a:t> </a:t>
            </a:r>
            <a:r>
              <a:rPr sz="1400" b="1" spc="0" dirty="0" smtClean="0">
                <a:solidFill>
                  <a:srgbClr val="FFFFFF"/>
                </a:solidFill>
                <a:latin typeface="Arial"/>
                <a:cs typeface="Arial"/>
              </a:rPr>
              <a:t>а</a:t>
            </a:r>
            <a:r>
              <a:rPr sz="1400" b="1" spc="-30" dirty="0" smtClean="0">
                <a:solidFill>
                  <a:srgbClr val="FFFFFF"/>
                </a:solidFill>
                <a:latin typeface="Arial"/>
                <a:cs typeface="Arial"/>
              </a:rPr>
              <a:t>в</a:t>
            </a:r>
            <a:r>
              <a:rPr sz="1400" b="1" spc="0" dirty="0" smtClean="0">
                <a:solidFill>
                  <a:srgbClr val="FFFFFF"/>
                </a:solidFill>
                <a:latin typeface="Arial"/>
                <a:cs typeface="Arial"/>
              </a:rPr>
              <a:t>ари</a:t>
            </a:r>
            <a:r>
              <a:rPr sz="1400" b="1" spc="-10" dirty="0" smtClean="0">
                <a:solidFill>
                  <a:srgbClr val="FFFFFF"/>
                </a:solidFill>
                <a:latin typeface="Arial"/>
                <a:cs typeface="Arial"/>
              </a:rPr>
              <a:t>й</a:t>
            </a:r>
            <a:r>
              <a:rPr sz="1400" b="1" spc="0" dirty="0" smtClean="0">
                <a:solidFill>
                  <a:srgbClr val="FFFFFF"/>
                </a:solidFill>
                <a:latin typeface="Arial"/>
                <a:cs typeface="Arial"/>
              </a:rPr>
              <a:t>но</a:t>
            </a:r>
            <a:r>
              <a:rPr sz="1400" b="1" spc="-25" dirty="0" smtClean="0">
                <a:solidFill>
                  <a:srgbClr val="FFFFFF"/>
                </a:solidFill>
                <a:latin typeface="Arial"/>
                <a:cs typeface="Arial"/>
              </a:rPr>
              <a:t>г</a:t>
            </a:r>
            <a:r>
              <a:rPr sz="1400" b="1" spc="0" dirty="0" smtClean="0">
                <a:solidFill>
                  <a:srgbClr val="FFFFFF"/>
                </a:solidFill>
                <a:latin typeface="Arial"/>
                <a:cs typeface="Arial"/>
              </a:rPr>
              <a:t>о</a:t>
            </a:r>
            <a:r>
              <a:rPr sz="1400" b="1" spc="15" dirty="0" smtClean="0">
                <a:solidFill>
                  <a:srgbClr val="FFFFFF"/>
                </a:solidFill>
                <a:latin typeface="Arial"/>
                <a:cs typeface="Arial"/>
              </a:rPr>
              <a:t> </a:t>
            </a:r>
            <a:r>
              <a:rPr sz="1400" b="1" spc="0" dirty="0" smtClean="0">
                <a:solidFill>
                  <a:srgbClr val="FFFFFF"/>
                </a:solidFill>
                <a:latin typeface="Arial"/>
                <a:cs typeface="Arial"/>
              </a:rPr>
              <a:t>о</a:t>
            </a:r>
            <a:r>
              <a:rPr sz="1400" b="1" spc="-25" dirty="0" smtClean="0">
                <a:solidFill>
                  <a:srgbClr val="FFFFFF"/>
                </a:solidFill>
                <a:latin typeface="Arial"/>
                <a:cs typeface="Arial"/>
              </a:rPr>
              <a:t>б</a:t>
            </a:r>
            <a:r>
              <a:rPr sz="1400" b="1" spc="0" dirty="0" smtClean="0">
                <a:solidFill>
                  <a:srgbClr val="FFFFFF"/>
                </a:solidFill>
                <a:latin typeface="Arial"/>
                <a:cs typeface="Arial"/>
              </a:rPr>
              <a:t>ъек</a:t>
            </a:r>
            <a:r>
              <a:rPr sz="1400" b="1" spc="-15" dirty="0" smtClean="0">
                <a:solidFill>
                  <a:srgbClr val="FFFFFF"/>
                </a:solidFill>
                <a:latin typeface="Arial"/>
                <a:cs typeface="Arial"/>
              </a:rPr>
              <a:t>т</a:t>
            </a:r>
            <a:r>
              <a:rPr sz="1400" b="1" spc="0" dirty="0" smtClean="0">
                <a:solidFill>
                  <a:srgbClr val="FFFFFF"/>
                </a:solidFill>
                <a:latin typeface="Arial"/>
                <a:cs typeface="Arial"/>
              </a:rPr>
              <a:t>а, перед</a:t>
            </a:r>
            <a:r>
              <a:rPr sz="1400" b="1" spc="-35" dirty="0" smtClean="0">
                <a:solidFill>
                  <a:srgbClr val="FFFFFF"/>
                </a:solidFill>
                <a:latin typeface="Arial"/>
                <a:cs typeface="Arial"/>
              </a:rPr>
              <a:t>а</a:t>
            </a:r>
            <a:r>
              <a:rPr sz="1400" b="1" spc="0" dirty="0" smtClean="0">
                <a:solidFill>
                  <a:srgbClr val="FFFFFF"/>
                </a:solidFill>
                <a:latin typeface="Arial"/>
                <a:cs typeface="Arial"/>
              </a:rPr>
              <a:t>ча</a:t>
            </a:r>
            <a:r>
              <a:rPr sz="1400" b="1" spc="-10" dirty="0" smtClean="0">
                <a:solidFill>
                  <a:srgbClr val="FFFFFF"/>
                </a:solidFill>
                <a:latin typeface="Arial"/>
                <a:cs typeface="Arial"/>
              </a:rPr>
              <a:t> </a:t>
            </a:r>
            <a:r>
              <a:rPr sz="1400" b="1" spc="-5" dirty="0" smtClean="0">
                <a:solidFill>
                  <a:srgbClr val="FFFFFF"/>
                </a:solidFill>
                <a:latin typeface="Arial"/>
                <a:cs typeface="Arial"/>
              </a:rPr>
              <a:t>н</a:t>
            </a:r>
            <a:r>
              <a:rPr sz="1400" b="1" spc="0" dirty="0" smtClean="0">
                <a:solidFill>
                  <a:srgbClr val="FFFFFF"/>
                </a:solidFill>
                <a:latin typeface="Arial"/>
                <a:cs typeface="Arial"/>
              </a:rPr>
              <a:t>а </a:t>
            </a:r>
            <a:r>
              <a:rPr sz="1400" b="1" spc="0" dirty="0" err="1" smtClean="0">
                <a:solidFill>
                  <a:srgbClr val="FFFFFF"/>
                </a:solidFill>
                <a:latin typeface="Arial"/>
                <a:cs typeface="Arial"/>
              </a:rPr>
              <a:t>а</a:t>
            </a:r>
            <a:r>
              <a:rPr sz="1400" b="1" spc="-30" dirty="0" err="1" smtClean="0">
                <a:solidFill>
                  <a:srgbClr val="FFFFFF"/>
                </a:solidFill>
                <a:latin typeface="Arial"/>
                <a:cs typeface="Arial"/>
              </a:rPr>
              <a:t>в</a:t>
            </a:r>
            <a:r>
              <a:rPr sz="1400" b="1" spc="0" dirty="0" err="1" smtClean="0">
                <a:solidFill>
                  <a:srgbClr val="FFFFFF"/>
                </a:solidFill>
                <a:latin typeface="Arial"/>
                <a:cs typeface="Arial"/>
              </a:rPr>
              <a:t>ари</a:t>
            </a:r>
            <a:r>
              <a:rPr sz="1400" b="1" spc="-10" dirty="0" err="1" smtClean="0">
                <a:solidFill>
                  <a:srgbClr val="FFFFFF"/>
                </a:solidFill>
                <a:latin typeface="Arial"/>
                <a:cs typeface="Arial"/>
              </a:rPr>
              <a:t>й</a:t>
            </a:r>
            <a:r>
              <a:rPr sz="1400" b="1" spc="0" dirty="0" err="1" smtClean="0">
                <a:solidFill>
                  <a:srgbClr val="FFFFFF"/>
                </a:solidFill>
                <a:latin typeface="Arial"/>
                <a:cs typeface="Arial"/>
              </a:rPr>
              <a:t>ный</a:t>
            </a:r>
            <a:r>
              <a:rPr sz="1400" b="1" spc="0" dirty="0" smtClean="0">
                <a:solidFill>
                  <a:srgbClr val="FFFFFF"/>
                </a:solidFill>
                <a:latin typeface="Arial"/>
                <a:cs typeface="Arial"/>
              </a:rPr>
              <a:t> </a:t>
            </a:r>
            <a:r>
              <a:rPr sz="1400" b="1" spc="0" dirty="0" err="1" smtClean="0">
                <a:solidFill>
                  <a:srgbClr val="FFFFFF"/>
                </a:solidFill>
                <a:latin typeface="Arial"/>
                <a:cs typeface="Arial"/>
              </a:rPr>
              <a:t>о</a:t>
            </a:r>
            <a:r>
              <a:rPr sz="1400" b="1" spc="-25" dirty="0" err="1" smtClean="0">
                <a:solidFill>
                  <a:srgbClr val="FFFFFF"/>
                </a:solidFill>
                <a:latin typeface="Arial"/>
                <a:cs typeface="Arial"/>
              </a:rPr>
              <a:t>б</a:t>
            </a:r>
            <a:r>
              <a:rPr sz="1400" b="1" spc="0" dirty="0" err="1" smtClean="0">
                <a:solidFill>
                  <a:srgbClr val="FFFFFF"/>
                </a:solidFill>
                <a:latin typeface="Arial"/>
                <a:cs typeface="Arial"/>
              </a:rPr>
              <a:t>ъект</a:t>
            </a:r>
            <a:r>
              <a:rPr lang="ru-RU" sz="1400" b="1" spc="0" dirty="0" smtClean="0">
                <a:solidFill>
                  <a:srgbClr val="FFFFFF"/>
                </a:solidFill>
                <a:latin typeface="Arial"/>
                <a:cs typeface="Arial"/>
              </a:rPr>
              <a:t> </a:t>
            </a:r>
            <a:r>
              <a:rPr sz="1400" b="1" spc="-10" dirty="0" err="1" smtClean="0">
                <a:solidFill>
                  <a:srgbClr val="FFFFFF"/>
                </a:solidFill>
                <a:latin typeface="Arial"/>
                <a:cs typeface="Arial"/>
              </a:rPr>
              <a:t>а</a:t>
            </a:r>
            <a:r>
              <a:rPr sz="1400" b="1" spc="-35" dirty="0" err="1" smtClean="0">
                <a:solidFill>
                  <a:srgbClr val="FFFFFF"/>
                </a:solidFill>
                <a:latin typeface="Arial"/>
                <a:cs typeface="Arial"/>
              </a:rPr>
              <a:t>в</a:t>
            </a:r>
            <a:r>
              <a:rPr sz="1400" b="1" spc="-10" dirty="0" err="1" smtClean="0">
                <a:solidFill>
                  <a:srgbClr val="FFFFFF"/>
                </a:solidFill>
                <a:latin typeface="Arial"/>
                <a:cs typeface="Arial"/>
              </a:rPr>
              <a:t>ари</a:t>
            </a:r>
            <a:r>
              <a:rPr sz="1400" b="1" spc="-20" dirty="0" err="1" smtClean="0">
                <a:solidFill>
                  <a:srgbClr val="FFFFFF"/>
                </a:solidFill>
                <a:latin typeface="Arial"/>
                <a:cs typeface="Arial"/>
              </a:rPr>
              <a:t>й</a:t>
            </a:r>
            <a:r>
              <a:rPr sz="1400" b="1" spc="-10" dirty="0" err="1" smtClean="0">
                <a:solidFill>
                  <a:srgbClr val="FFFFFF"/>
                </a:solidFill>
                <a:latin typeface="Arial"/>
                <a:cs typeface="Arial"/>
              </a:rPr>
              <a:t>но</a:t>
            </a:r>
            <a:r>
              <a:rPr sz="1400" b="1" spc="-5" dirty="0" err="1" smtClean="0">
                <a:solidFill>
                  <a:srgbClr val="FFFFFF"/>
                </a:solidFill>
                <a:latin typeface="Arial"/>
                <a:cs typeface="Arial"/>
              </a:rPr>
              <a:t>-</a:t>
            </a:r>
            <a:r>
              <a:rPr sz="1400" b="1" spc="-10" dirty="0" err="1" smtClean="0">
                <a:solidFill>
                  <a:srgbClr val="FFFFFF"/>
                </a:solidFill>
                <a:latin typeface="Arial"/>
                <a:cs typeface="Arial"/>
              </a:rPr>
              <a:t>сп</a:t>
            </a:r>
            <a:r>
              <a:rPr sz="1400" b="1" spc="-5" dirty="0" err="1" smtClean="0">
                <a:solidFill>
                  <a:srgbClr val="FFFFFF"/>
                </a:solidFill>
                <a:latin typeface="Arial"/>
                <a:cs typeface="Arial"/>
              </a:rPr>
              <a:t>а</a:t>
            </a:r>
            <a:r>
              <a:rPr sz="1400" b="1" spc="15" dirty="0" err="1" smtClean="0">
                <a:solidFill>
                  <a:srgbClr val="FFFFFF"/>
                </a:solidFill>
                <a:latin typeface="Arial"/>
                <a:cs typeface="Arial"/>
              </a:rPr>
              <a:t>с</a:t>
            </a:r>
            <a:r>
              <a:rPr sz="1400" b="1" spc="-10" dirty="0" err="1" smtClean="0">
                <a:solidFill>
                  <a:srgbClr val="FFFFFF"/>
                </a:solidFill>
                <a:latin typeface="Arial"/>
                <a:cs typeface="Arial"/>
              </a:rPr>
              <a:t>а</a:t>
            </a:r>
            <a:r>
              <a:rPr sz="1400" b="1" spc="-25" dirty="0" err="1" smtClean="0">
                <a:solidFill>
                  <a:srgbClr val="FFFFFF"/>
                </a:solidFill>
                <a:latin typeface="Arial"/>
                <a:cs typeface="Arial"/>
              </a:rPr>
              <a:t>т</a:t>
            </a:r>
            <a:r>
              <a:rPr sz="1400" b="1" spc="-10" dirty="0" err="1" smtClean="0">
                <a:solidFill>
                  <a:srgbClr val="FFFFFF"/>
                </a:solidFill>
                <a:latin typeface="Arial"/>
                <a:cs typeface="Arial"/>
              </a:rPr>
              <a:t>ельно</a:t>
            </a:r>
            <a:r>
              <a:rPr sz="1400" b="1" spc="-30" dirty="0" err="1" smtClean="0">
                <a:solidFill>
                  <a:srgbClr val="FFFFFF"/>
                </a:solidFill>
                <a:latin typeface="Arial"/>
                <a:cs typeface="Arial"/>
              </a:rPr>
              <a:t>г</a:t>
            </a:r>
            <a:r>
              <a:rPr sz="1400" b="1" spc="-10" dirty="0" err="1" smtClean="0">
                <a:solidFill>
                  <a:srgbClr val="FFFFFF"/>
                </a:solidFill>
                <a:latin typeface="Arial"/>
                <a:cs typeface="Arial"/>
              </a:rPr>
              <a:t>о</a:t>
            </a:r>
            <a:r>
              <a:rPr sz="1400" b="1" spc="30" dirty="0" smtClean="0">
                <a:solidFill>
                  <a:srgbClr val="FFFFFF"/>
                </a:solidFill>
                <a:latin typeface="Arial"/>
                <a:cs typeface="Arial"/>
              </a:rPr>
              <a:t> </a:t>
            </a:r>
            <a:r>
              <a:rPr sz="1400" b="1" spc="-10" dirty="0" smtClean="0">
                <a:solidFill>
                  <a:srgbClr val="FFFFFF"/>
                </a:solidFill>
                <a:latin typeface="Arial"/>
                <a:cs typeface="Arial"/>
              </a:rPr>
              <a:t>и</a:t>
            </a:r>
            <a:r>
              <a:rPr sz="1400" b="1" spc="-50" dirty="0" smtClean="0">
                <a:solidFill>
                  <a:srgbClr val="FFFFFF"/>
                </a:solidFill>
                <a:latin typeface="Arial"/>
                <a:cs typeface="Arial"/>
              </a:rPr>
              <a:t>м</a:t>
            </a:r>
            <a:r>
              <a:rPr sz="1400" b="1" spc="-10" dirty="0" smtClean="0">
                <a:solidFill>
                  <a:srgbClr val="FFFFFF"/>
                </a:solidFill>
                <a:latin typeface="Arial"/>
                <a:cs typeface="Arial"/>
              </a:rPr>
              <a:t>у</a:t>
            </a:r>
            <a:r>
              <a:rPr sz="1400" b="1" spc="-35" dirty="0" smtClean="0">
                <a:solidFill>
                  <a:srgbClr val="FFFFFF"/>
                </a:solidFill>
                <a:latin typeface="Arial"/>
                <a:cs typeface="Arial"/>
              </a:rPr>
              <a:t>ще</a:t>
            </a:r>
            <a:r>
              <a:rPr sz="1400" b="1" spc="0" dirty="0" smtClean="0">
                <a:solidFill>
                  <a:srgbClr val="FFFFFF"/>
                </a:solidFill>
                <a:latin typeface="Arial"/>
                <a:cs typeface="Arial"/>
              </a:rPr>
              <a:t>с</a:t>
            </a:r>
            <a:r>
              <a:rPr sz="1400" b="1" spc="-10" dirty="0" smtClean="0">
                <a:solidFill>
                  <a:srgbClr val="FFFFFF"/>
                </a:solidFill>
                <a:latin typeface="Arial"/>
                <a:cs typeface="Arial"/>
              </a:rPr>
              <a:t>т</a:t>
            </a:r>
            <a:r>
              <a:rPr sz="1400" b="1" spc="-45" dirty="0" smtClean="0">
                <a:solidFill>
                  <a:srgbClr val="FFFFFF"/>
                </a:solidFill>
                <a:latin typeface="Arial"/>
                <a:cs typeface="Arial"/>
              </a:rPr>
              <a:t>в</a:t>
            </a:r>
            <a:r>
              <a:rPr sz="1400" b="1" spc="-10" dirty="0" smtClean="0">
                <a:solidFill>
                  <a:srgbClr val="FFFFFF"/>
                </a:solidFill>
                <a:latin typeface="Arial"/>
                <a:cs typeface="Arial"/>
              </a:rPr>
              <a:t>а,</a:t>
            </a:r>
            <a:r>
              <a:rPr sz="1400" b="1" spc="45" dirty="0" smtClean="0">
                <a:solidFill>
                  <a:srgbClr val="FFFFFF"/>
                </a:solidFill>
                <a:latin typeface="Arial"/>
                <a:cs typeface="Arial"/>
              </a:rPr>
              <a:t> </a:t>
            </a:r>
            <a:r>
              <a:rPr sz="1400" b="1" spc="-10" dirty="0" smtClean="0">
                <a:solidFill>
                  <a:srgbClr val="FFFFFF"/>
                </a:solidFill>
                <a:latin typeface="Arial"/>
                <a:cs typeface="Arial"/>
              </a:rPr>
              <a:t>сня</a:t>
            </a:r>
            <a:r>
              <a:rPr sz="1400" b="1" spc="-25" dirty="0" smtClean="0">
                <a:solidFill>
                  <a:srgbClr val="FFFFFF"/>
                </a:solidFill>
                <a:latin typeface="Arial"/>
                <a:cs typeface="Arial"/>
              </a:rPr>
              <a:t>т</a:t>
            </a:r>
            <a:r>
              <a:rPr sz="1400" b="1" spc="-10" dirty="0" smtClean="0">
                <a:solidFill>
                  <a:srgbClr val="FFFFFF"/>
                </a:solidFill>
                <a:latin typeface="Arial"/>
                <a:cs typeface="Arial"/>
              </a:rPr>
              <a:t>ие</a:t>
            </a:r>
            <a:r>
              <a:rPr sz="1400" b="1" spc="10" dirty="0" smtClean="0">
                <a:solidFill>
                  <a:srgbClr val="FFFFFF"/>
                </a:solidFill>
                <a:latin typeface="Arial"/>
                <a:cs typeface="Arial"/>
              </a:rPr>
              <a:t> </a:t>
            </a:r>
            <a:r>
              <a:rPr sz="1400" b="1" spc="-10" dirty="0" smtClean="0">
                <a:solidFill>
                  <a:srgbClr val="FFFFFF"/>
                </a:solidFill>
                <a:latin typeface="Arial"/>
                <a:cs typeface="Arial"/>
              </a:rPr>
              <a:t>а</a:t>
            </a:r>
            <a:r>
              <a:rPr sz="1400" b="1" spc="-35" dirty="0" smtClean="0">
                <a:solidFill>
                  <a:srgbClr val="FFFFFF"/>
                </a:solidFill>
                <a:latin typeface="Arial"/>
                <a:cs typeface="Arial"/>
              </a:rPr>
              <a:t>в</a:t>
            </a:r>
            <a:r>
              <a:rPr sz="1400" b="1" spc="-10" dirty="0" smtClean="0">
                <a:solidFill>
                  <a:srgbClr val="FFFFFF"/>
                </a:solidFill>
                <a:latin typeface="Arial"/>
                <a:cs typeface="Arial"/>
              </a:rPr>
              <a:t>ари</a:t>
            </a:r>
            <a:r>
              <a:rPr sz="1400" b="1" spc="-20" dirty="0" smtClean="0">
                <a:solidFill>
                  <a:srgbClr val="FFFFFF"/>
                </a:solidFill>
                <a:latin typeface="Arial"/>
                <a:cs typeface="Arial"/>
              </a:rPr>
              <a:t>й</a:t>
            </a:r>
            <a:r>
              <a:rPr sz="1400" b="1" spc="-10" dirty="0" smtClean="0">
                <a:solidFill>
                  <a:srgbClr val="FFFFFF"/>
                </a:solidFill>
                <a:latin typeface="Arial"/>
                <a:cs typeface="Arial"/>
              </a:rPr>
              <a:t>но</a:t>
            </a:r>
            <a:r>
              <a:rPr sz="1400" b="1" spc="-30" dirty="0" smtClean="0">
                <a:solidFill>
                  <a:srgbClr val="FFFFFF"/>
                </a:solidFill>
                <a:latin typeface="Arial"/>
                <a:cs typeface="Arial"/>
              </a:rPr>
              <a:t>г</a:t>
            </a:r>
            <a:r>
              <a:rPr sz="1400" b="1" spc="-10" dirty="0" smtClean="0">
                <a:solidFill>
                  <a:srgbClr val="FFFFFF"/>
                </a:solidFill>
                <a:latin typeface="Arial"/>
                <a:cs typeface="Arial"/>
              </a:rPr>
              <a:t>о</a:t>
            </a:r>
            <a:r>
              <a:rPr sz="1400" b="1" spc="15" dirty="0" smtClean="0">
                <a:solidFill>
                  <a:srgbClr val="FFFFFF"/>
                </a:solidFill>
                <a:latin typeface="Arial"/>
                <a:cs typeface="Arial"/>
              </a:rPr>
              <a:t> </a:t>
            </a:r>
            <a:r>
              <a:rPr sz="1400" b="1" spc="-10" dirty="0" smtClean="0">
                <a:solidFill>
                  <a:srgbClr val="FFFFFF"/>
                </a:solidFill>
                <a:latin typeface="Arial"/>
                <a:cs typeface="Arial"/>
              </a:rPr>
              <a:t>о</a:t>
            </a:r>
            <a:r>
              <a:rPr sz="1400" b="1" spc="-30" dirty="0" smtClean="0">
                <a:solidFill>
                  <a:srgbClr val="FFFFFF"/>
                </a:solidFill>
                <a:latin typeface="Arial"/>
                <a:cs typeface="Arial"/>
              </a:rPr>
              <a:t>б</a:t>
            </a:r>
            <a:r>
              <a:rPr sz="1400" b="1" spc="-10" dirty="0" smtClean="0">
                <a:solidFill>
                  <a:srgbClr val="FFFFFF"/>
                </a:solidFill>
                <a:latin typeface="Arial"/>
                <a:cs typeface="Arial"/>
              </a:rPr>
              <a:t>ъе</a:t>
            </a:r>
            <a:r>
              <a:rPr sz="1400" b="1" spc="-5" dirty="0" smtClean="0">
                <a:solidFill>
                  <a:srgbClr val="FFFFFF"/>
                </a:solidFill>
                <a:latin typeface="Arial"/>
                <a:cs typeface="Arial"/>
              </a:rPr>
              <a:t>к</a:t>
            </a:r>
            <a:r>
              <a:rPr sz="1400" b="1" spc="-25" dirty="0" smtClean="0">
                <a:solidFill>
                  <a:srgbClr val="FFFFFF"/>
                </a:solidFill>
                <a:latin typeface="Arial"/>
                <a:cs typeface="Arial"/>
              </a:rPr>
              <a:t>т</a:t>
            </a:r>
            <a:r>
              <a:rPr sz="1400" b="1" spc="-10" dirty="0" smtClean="0">
                <a:solidFill>
                  <a:srgbClr val="FFFFFF"/>
                </a:solidFill>
                <a:latin typeface="Arial"/>
                <a:cs typeface="Arial"/>
              </a:rPr>
              <a:t>а</a:t>
            </a:r>
            <a:r>
              <a:rPr sz="1400" b="1" spc="5" dirty="0" smtClean="0">
                <a:solidFill>
                  <a:srgbClr val="FFFFFF"/>
                </a:solidFill>
                <a:latin typeface="Arial"/>
                <a:cs typeface="Arial"/>
              </a:rPr>
              <a:t> </a:t>
            </a:r>
            <a:r>
              <a:rPr sz="1400" b="1" spc="-10" dirty="0" smtClean="0">
                <a:solidFill>
                  <a:srgbClr val="FFFFFF"/>
                </a:solidFill>
                <a:latin typeface="Arial"/>
                <a:cs typeface="Arial"/>
              </a:rPr>
              <a:t>с </a:t>
            </a:r>
            <a:r>
              <a:rPr sz="1400" b="1" spc="-25" dirty="0" err="1" smtClean="0">
                <a:solidFill>
                  <a:srgbClr val="FFFFFF"/>
                </a:solidFill>
                <a:latin typeface="Arial"/>
                <a:cs typeface="Arial"/>
              </a:rPr>
              <a:t>м</a:t>
            </a:r>
            <a:r>
              <a:rPr sz="1400" b="1" spc="-10" dirty="0" err="1" smtClean="0">
                <a:solidFill>
                  <a:srgbClr val="FFFFFF"/>
                </a:solidFill>
                <a:latin typeface="Arial"/>
                <a:cs typeface="Arial"/>
              </a:rPr>
              <a:t>ели</a:t>
            </a:r>
            <a:r>
              <a:rPr lang="ru-RU" sz="1400" b="1" spc="-10" dirty="0" smtClean="0">
                <a:solidFill>
                  <a:srgbClr val="FFFFFF"/>
                </a:solidFill>
                <a:latin typeface="Arial"/>
                <a:cs typeface="Arial"/>
              </a:rPr>
              <a:t>;</a:t>
            </a:r>
            <a:endParaRPr sz="1400" dirty="0">
              <a:latin typeface="Arial"/>
              <a:cs typeface="Arial"/>
            </a:endParaRPr>
          </a:p>
          <a:p>
            <a:pPr marL="172720" marR="84455" indent="-160020">
              <a:lnSpc>
                <a:spcPts val="1970"/>
              </a:lnSpc>
              <a:spcBef>
                <a:spcPts val="405"/>
              </a:spcBef>
              <a:buClr>
                <a:srgbClr val="FFFF00"/>
              </a:buClr>
              <a:buSzPct val="129032"/>
              <a:buFont typeface="Arial"/>
              <a:buChar char="•"/>
              <a:tabLst>
                <a:tab pos="169545" algn="l"/>
              </a:tabLst>
            </a:pPr>
            <a:r>
              <a:rPr sz="1400" b="1" spc="-35" dirty="0" err="1" smtClean="0">
                <a:solidFill>
                  <a:srgbClr val="FFFFFF"/>
                </a:solidFill>
                <a:latin typeface="Arial"/>
                <a:cs typeface="Arial"/>
              </a:rPr>
              <a:t>л</a:t>
            </a:r>
            <a:r>
              <a:rPr sz="1400" b="1" spc="-10" dirty="0" err="1" smtClean="0">
                <a:solidFill>
                  <a:srgbClr val="FFFFFF"/>
                </a:solidFill>
                <a:latin typeface="Arial"/>
                <a:cs typeface="Arial"/>
              </a:rPr>
              <a:t>о</a:t>
            </a:r>
            <a:r>
              <a:rPr sz="1400" b="1" spc="-5" dirty="0" err="1" smtClean="0">
                <a:solidFill>
                  <a:srgbClr val="FFFFFF"/>
                </a:solidFill>
                <a:latin typeface="Arial"/>
                <a:cs typeface="Arial"/>
              </a:rPr>
              <a:t>к</a:t>
            </a:r>
            <a:r>
              <a:rPr sz="1400" b="1" spc="-10" dirty="0" err="1" smtClean="0">
                <a:solidFill>
                  <a:srgbClr val="FFFFFF"/>
                </a:solidFill>
                <a:latin typeface="Arial"/>
                <a:cs typeface="Arial"/>
              </a:rPr>
              <a:t>али</a:t>
            </a:r>
            <a:r>
              <a:rPr sz="1400" b="1" spc="-35" dirty="0" err="1" smtClean="0">
                <a:solidFill>
                  <a:srgbClr val="FFFFFF"/>
                </a:solidFill>
                <a:latin typeface="Arial"/>
                <a:cs typeface="Arial"/>
              </a:rPr>
              <a:t>з</a:t>
            </a:r>
            <a:r>
              <a:rPr sz="1400" b="1" spc="-10" dirty="0" err="1" smtClean="0">
                <a:solidFill>
                  <a:srgbClr val="FFFFFF"/>
                </a:solidFill>
                <a:latin typeface="Arial"/>
                <a:cs typeface="Arial"/>
              </a:rPr>
              <a:t>ац</a:t>
            </a:r>
            <a:r>
              <a:rPr sz="1400" b="1" spc="-15" dirty="0" err="1" smtClean="0">
                <a:solidFill>
                  <a:srgbClr val="FFFFFF"/>
                </a:solidFill>
                <a:latin typeface="Arial"/>
                <a:cs typeface="Arial"/>
              </a:rPr>
              <a:t>и</a:t>
            </a:r>
            <a:r>
              <a:rPr sz="1400" b="1" spc="-10" dirty="0" err="1" smtClean="0">
                <a:solidFill>
                  <a:srgbClr val="FFFFFF"/>
                </a:solidFill>
                <a:latin typeface="Arial"/>
                <a:cs typeface="Arial"/>
              </a:rPr>
              <a:t>я</a:t>
            </a:r>
            <a:r>
              <a:rPr sz="1400" b="1" spc="10" dirty="0" smtClean="0">
                <a:solidFill>
                  <a:srgbClr val="FFFFFF"/>
                </a:solidFill>
                <a:latin typeface="Arial"/>
                <a:cs typeface="Arial"/>
              </a:rPr>
              <a:t> </a:t>
            </a:r>
            <a:r>
              <a:rPr sz="1400" b="1" spc="-10" dirty="0" smtClean="0">
                <a:solidFill>
                  <a:srgbClr val="FFFFFF"/>
                </a:solidFill>
                <a:latin typeface="Arial"/>
                <a:cs typeface="Arial"/>
              </a:rPr>
              <a:t>и</a:t>
            </a:r>
            <a:r>
              <a:rPr sz="1400" b="1" spc="-5" dirty="0" smtClean="0">
                <a:solidFill>
                  <a:srgbClr val="FFFFFF"/>
                </a:solidFill>
                <a:latin typeface="Arial"/>
                <a:cs typeface="Arial"/>
              </a:rPr>
              <a:t> </a:t>
            </a:r>
            <a:r>
              <a:rPr sz="1400" b="1" spc="-10" dirty="0" err="1" smtClean="0">
                <a:solidFill>
                  <a:srgbClr val="FFFFFF"/>
                </a:solidFill>
                <a:latin typeface="Arial"/>
                <a:cs typeface="Arial"/>
              </a:rPr>
              <a:t>ликв</a:t>
            </a:r>
            <a:r>
              <a:rPr sz="1400" b="1" spc="-15" dirty="0" err="1" smtClean="0">
                <a:solidFill>
                  <a:srgbClr val="FFFFFF"/>
                </a:solidFill>
                <a:latin typeface="Arial"/>
                <a:cs typeface="Arial"/>
              </a:rPr>
              <a:t>и</a:t>
            </a:r>
            <a:r>
              <a:rPr sz="1400" b="1" spc="-10" dirty="0" err="1" smtClean="0">
                <a:solidFill>
                  <a:srgbClr val="FFFFFF"/>
                </a:solidFill>
                <a:latin typeface="Arial"/>
                <a:cs typeface="Arial"/>
              </a:rPr>
              <a:t>дация</a:t>
            </a:r>
            <a:r>
              <a:rPr sz="1400" b="1" spc="-5" dirty="0" smtClean="0">
                <a:solidFill>
                  <a:srgbClr val="FFFFFF"/>
                </a:solidFill>
                <a:latin typeface="Arial"/>
                <a:cs typeface="Arial"/>
              </a:rPr>
              <a:t> </a:t>
            </a:r>
            <a:r>
              <a:rPr sz="1400" b="1" spc="-10" dirty="0" err="1" smtClean="0">
                <a:solidFill>
                  <a:srgbClr val="FFFFFF"/>
                </a:solidFill>
                <a:latin typeface="Arial"/>
                <a:cs typeface="Arial"/>
              </a:rPr>
              <a:t>п</a:t>
            </a:r>
            <a:r>
              <a:rPr sz="1400" b="1" spc="-35" dirty="0" err="1" smtClean="0">
                <a:solidFill>
                  <a:srgbClr val="FFFFFF"/>
                </a:solidFill>
                <a:latin typeface="Arial"/>
                <a:cs typeface="Arial"/>
              </a:rPr>
              <a:t>о</a:t>
            </a:r>
            <a:r>
              <a:rPr sz="1400" b="1" spc="-10" dirty="0" err="1" smtClean="0">
                <a:solidFill>
                  <a:srgbClr val="FFFFFF"/>
                </a:solidFill>
                <a:latin typeface="Arial"/>
                <a:cs typeface="Arial"/>
              </a:rPr>
              <a:t>с</a:t>
            </a:r>
            <a:r>
              <a:rPr sz="1400" b="1" spc="-35" dirty="0" err="1" smtClean="0">
                <a:solidFill>
                  <a:srgbClr val="FFFFFF"/>
                </a:solidFill>
                <a:latin typeface="Arial"/>
                <a:cs typeface="Arial"/>
              </a:rPr>
              <a:t>л</a:t>
            </a:r>
            <a:r>
              <a:rPr sz="1400" b="1" spc="-10" dirty="0" err="1" smtClean="0">
                <a:solidFill>
                  <a:srgbClr val="FFFFFF"/>
                </a:solidFill>
                <a:latin typeface="Arial"/>
                <a:cs typeface="Arial"/>
              </a:rPr>
              <a:t>е</a:t>
            </a:r>
            <a:r>
              <a:rPr sz="1400" b="1" spc="-35" dirty="0" err="1" smtClean="0">
                <a:solidFill>
                  <a:srgbClr val="FFFFFF"/>
                </a:solidFill>
                <a:latin typeface="Arial"/>
                <a:cs typeface="Arial"/>
              </a:rPr>
              <a:t>д</a:t>
            </a:r>
            <a:r>
              <a:rPr sz="1400" b="1" spc="-10" dirty="0" err="1" smtClean="0">
                <a:solidFill>
                  <a:srgbClr val="FFFFFF"/>
                </a:solidFill>
                <a:latin typeface="Arial"/>
                <a:cs typeface="Arial"/>
              </a:rPr>
              <a:t>с</a:t>
            </a:r>
            <a:r>
              <a:rPr sz="1400" b="1" spc="-25" dirty="0" err="1" smtClean="0">
                <a:solidFill>
                  <a:srgbClr val="FFFFFF"/>
                </a:solidFill>
                <a:latin typeface="Arial"/>
                <a:cs typeface="Arial"/>
              </a:rPr>
              <a:t>т</a:t>
            </a:r>
            <a:r>
              <a:rPr sz="1400" b="1" spc="-10" dirty="0" err="1" smtClean="0">
                <a:solidFill>
                  <a:srgbClr val="FFFFFF"/>
                </a:solidFill>
                <a:latin typeface="Arial"/>
                <a:cs typeface="Arial"/>
              </a:rPr>
              <a:t>в</a:t>
            </a:r>
            <a:r>
              <a:rPr sz="1400" b="1" spc="-20" dirty="0" err="1" smtClean="0">
                <a:solidFill>
                  <a:srgbClr val="FFFFFF"/>
                </a:solidFill>
                <a:latin typeface="Arial"/>
                <a:cs typeface="Arial"/>
              </a:rPr>
              <a:t>и</a:t>
            </a:r>
            <a:r>
              <a:rPr sz="1400" b="1" spc="-10" dirty="0" err="1" smtClean="0">
                <a:solidFill>
                  <a:srgbClr val="FFFFFF"/>
                </a:solidFill>
                <a:latin typeface="Arial"/>
                <a:cs typeface="Arial"/>
              </a:rPr>
              <a:t>й</a:t>
            </a:r>
            <a:r>
              <a:rPr sz="1400" b="1" spc="30" dirty="0" smtClean="0">
                <a:solidFill>
                  <a:srgbClr val="FFFFFF"/>
                </a:solidFill>
                <a:latin typeface="Arial"/>
                <a:cs typeface="Arial"/>
              </a:rPr>
              <a:t> </a:t>
            </a:r>
            <a:r>
              <a:rPr sz="1400" b="1" spc="-90" dirty="0" smtClean="0">
                <a:solidFill>
                  <a:srgbClr val="FFFFFF"/>
                </a:solidFill>
                <a:latin typeface="Arial"/>
                <a:cs typeface="Arial"/>
              </a:rPr>
              <a:t>А</a:t>
            </a:r>
            <a:r>
              <a:rPr sz="1400" b="1" spc="-15" dirty="0" smtClean="0">
                <a:solidFill>
                  <a:srgbClr val="FFFFFF"/>
                </a:solidFill>
                <a:latin typeface="Arial"/>
                <a:cs typeface="Arial"/>
              </a:rPr>
              <a:t>С</a:t>
            </a:r>
            <a:r>
              <a:rPr sz="1400" b="1" spc="45" dirty="0" smtClean="0">
                <a:solidFill>
                  <a:srgbClr val="FFFFFF"/>
                </a:solidFill>
                <a:latin typeface="Arial"/>
                <a:cs typeface="Arial"/>
              </a:rPr>
              <a:t> </a:t>
            </a:r>
            <a:r>
              <a:rPr sz="1400" b="1" spc="-5" dirty="0" smtClean="0">
                <a:solidFill>
                  <a:srgbClr val="FFFFFF"/>
                </a:solidFill>
                <a:latin typeface="Arial"/>
                <a:cs typeface="Arial"/>
              </a:rPr>
              <a:t>(</a:t>
            </a:r>
            <a:r>
              <a:rPr sz="1400" b="1" spc="-10" dirty="0" smtClean="0">
                <a:solidFill>
                  <a:srgbClr val="FFFFFF"/>
                </a:solidFill>
                <a:latin typeface="Arial"/>
                <a:cs typeface="Arial"/>
              </a:rPr>
              <a:t>ЧС),</a:t>
            </a:r>
            <a:r>
              <a:rPr sz="1400" b="1" spc="-20" dirty="0" smtClean="0">
                <a:solidFill>
                  <a:srgbClr val="FFFFFF"/>
                </a:solidFill>
                <a:latin typeface="Arial"/>
                <a:cs typeface="Arial"/>
              </a:rPr>
              <a:t> </a:t>
            </a:r>
            <a:r>
              <a:rPr sz="1400" b="1" spc="-10" dirty="0" smtClean="0">
                <a:solidFill>
                  <a:srgbClr val="FFFFFF"/>
                </a:solidFill>
                <a:latin typeface="Arial"/>
                <a:cs typeface="Arial"/>
              </a:rPr>
              <a:t>в</a:t>
            </a:r>
            <a:r>
              <a:rPr sz="1400" b="1" spc="-5" dirty="0" smtClean="0">
                <a:solidFill>
                  <a:srgbClr val="FFFFFF"/>
                </a:solidFill>
                <a:latin typeface="Arial"/>
                <a:cs typeface="Arial"/>
              </a:rPr>
              <a:t> </a:t>
            </a:r>
            <a:r>
              <a:rPr sz="1400" b="1" spc="-50" dirty="0" err="1" smtClean="0">
                <a:solidFill>
                  <a:srgbClr val="FFFFFF"/>
                </a:solidFill>
                <a:latin typeface="Arial"/>
                <a:cs typeface="Arial"/>
              </a:rPr>
              <a:t>т</a:t>
            </a:r>
            <a:r>
              <a:rPr sz="1400" b="1" spc="-35" dirty="0" err="1" smtClean="0">
                <a:solidFill>
                  <a:srgbClr val="FFFFFF"/>
                </a:solidFill>
                <a:latin typeface="Arial"/>
                <a:cs typeface="Arial"/>
              </a:rPr>
              <a:t>о</a:t>
            </a:r>
            <a:r>
              <a:rPr sz="1400" b="1" spc="-15" dirty="0" err="1" smtClean="0">
                <a:solidFill>
                  <a:srgbClr val="FFFFFF"/>
                </a:solidFill>
                <a:latin typeface="Arial"/>
                <a:cs typeface="Arial"/>
              </a:rPr>
              <a:t>м</a:t>
            </a:r>
            <a:r>
              <a:rPr sz="1400" b="1" spc="30" dirty="0" smtClean="0">
                <a:solidFill>
                  <a:srgbClr val="FFFFFF"/>
                </a:solidFill>
                <a:latin typeface="Arial"/>
                <a:cs typeface="Arial"/>
              </a:rPr>
              <a:t> </a:t>
            </a:r>
            <a:r>
              <a:rPr sz="1400" b="1" spc="-10" dirty="0" err="1" smtClean="0">
                <a:solidFill>
                  <a:srgbClr val="FFFFFF"/>
                </a:solidFill>
                <a:latin typeface="Arial"/>
                <a:cs typeface="Arial"/>
              </a:rPr>
              <a:t>чис</a:t>
            </a:r>
            <a:r>
              <a:rPr sz="1400" b="1" spc="-35" dirty="0" err="1" smtClean="0">
                <a:solidFill>
                  <a:srgbClr val="FFFFFF"/>
                </a:solidFill>
                <a:latin typeface="Arial"/>
                <a:cs typeface="Arial"/>
              </a:rPr>
              <a:t>л</a:t>
            </a:r>
            <a:r>
              <a:rPr sz="1400" b="1" spc="-10" dirty="0" err="1" smtClean="0">
                <a:solidFill>
                  <a:srgbClr val="FFFFFF"/>
                </a:solidFill>
                <a:latin typeface="Arial"/>
                <a:cs typeface="Arial"/>
              </a:rPr>
              <a:t>е</a:t>
            </a:r>
            <a:r>
              <a:rPr lang="ru-RU" sz="1400" b="1" spc="-10" dirty="0" smtClean="0">
                <a:solidFill>
                  <a:srgbClr val="FFFFFF"/>
                </a:solidFill>
                <a:latin typeface="Arial"/>
                <a:cs typeface="Arial"/>
              </a:rPr>
              <a:t>,</a:t>
            </a:r>
            <a:r>
              <a:rPr sz="1400" b="1" spc="-10" dirty="0" smtClean="0">
                <a:solidFill>
                  <a:srgbClr val="FFFFFF"/>
                </a:solidFill>
                <a:latin typeface="Arial"/>
                <a:cs typeface="Arial"/>
              </a:rPr>
              <a:t> </a:t>
            </a:r>
            <a:r>
              <a:rPr sz="1400" b="1" spc="-10" dirty="0" err="1" smtClean="0">
                <a:solidFill>
                  <a:srgbClr val="FFFFFF"/>
                </a:solidFill>
                <a:latin typeface="Arial"/>
                <a:cs typeface="Arial"/>
              </a:rPr>
              <a:t>р</a:t>
            </a:r>
            <a:r>
              <a:rPr sz="1400" b="1" spc="15" dirty="0" err="1" smtClean="0">
                <a:solidFill>
                  <a:srgbClr val="FFFFFF"/>
                </a:solidFill>
                <a:latin typeface="Arial"/>
                <a:cs typeface="Arial"/>
              </a:rPr>
              <a:t>а</a:t>
            </a:r>
            <a:r>
              <a:rPr sz="1400" b="1" spc="-35" dirty="0" err="1" smtClean="0">
                <a:solidFill>
                  <a:srgbClr val="FFFFFF"/>
                </a:solidFill>
                <a:latin typeface="Arial"/>
                <a:cs typeface="Arial"/>
              </a:rPr>
              <a:t>з</a:t>
            </a:r>
            <a:r>
              <a:rPr sz="1400" b="1" spc="-10" dirty="0" err="1" smtClean="0">
                <a:solidFill>
                  <a:srgbClr val="FFFFFF"/>
                </a:solidFill>
                <a:latin typeface="Arial"/>
                <a:cs typeface="Arial"/>
              </a:rPr>
              <a:t>ли</a:t>
            </a:r>
            <a:r>
              <a:rPr sz="1400" b="1" spc="-45" dirty="0" err="1" smtClean="0">
                <a:solidFill>
                  <a:srgbClr val="FFFFFF"/>
                </a:solidFill>
                <a:latin typeface="Arial"/>
                <a:cs typeface="Arial"/>
              </a:rPr>
              <a:t>в</a:t>
            </a:r>
            <a:r>
              <a:rPr sz="1400" b="1" spc="-10" dirty="0" err="1" smtClean="0">
                <a:solidFill>
                  <a:srgbClr val="FFFFFF"/>
                </a:solidFill>
                <a:latin typeface="Arial"/>
                <a:cs typeface="Arial"/>
              </a:rPr>
              <a:t>ов</a:t>
            </a:r>
            <a:r>
              <a:rPr sz="1400" b="1" spc="20" dirty="0" smtClean="0">
                <a:solidFill>
                  <a:srgbClr val="FFFFFF"/>
                </a:solidFill>
                <a:latin typeface="Arial"/>
                <a:cs typeface="Arial"/>
              </a:rPr>
              <a:t> </a:t>
            </a:r>
            <a:r>
              <a:rPr sz="1400" b="1" spc="-10" dirty="0" err="1" smtClean="0">
                <a:solidFill>
                  <a:srgbClr val="FFFFFF"/>
                </a:solidFill>
                <a:latin typeface="Arial"/>
                <a:cs typeface="Arial"/>
              </a:rPr>
              <a:t>не</a:t>
            </a:r>
            <a:r>
              <a:rPr sz="1400" b="1" spc="-45" dirty="0" err="1" smtClean="0">
                <a:solidFill>
                  <a:srgbClr val="FFFFFF"/>
                </a:solidFill>
                <a:latin typeface="Arial"/>
                <a:cs typeface="Arial"/>
              </a:rPr>
              <a:t>ф</a:t>
            </a:r>
            <a:r>
              <a:rPr sz="1400" b="1" spc="-25" dirty="0" err="1" smtClean="0">
                <a:solidFill>
                  <a:srgbClr val="FFFFFF"/>
                </a:solidFill>
                <a:latin typeface="Arial"/>
                <a:cs typeface="Arial"/>
              </a:rPr>
              <a:t>т</a:t>
            </a:r>
            <a:r>
              <a:rPr sz="1400" b="1" spc="-10" dirty="0" err="1" smtClean="0">
                <a:solidFill>
                  <a:srgbClr val="FFFFFF"/>
                </a:solidFill>
                <a:latin typeface="Arial"/>
                <a:cs typeface="Arial"/>
              </a:rPr>
              <a:t>и</a:t>
            </a:r>
            <a:r>
              <a:rPr sz="1400" b="1" spc="30" dirty="0" smtClean="0">
                <a:solidFill>
                  <a:srgbClr val="FFFFFF"/>
                </a:solidFill>
                <a:latin typeface="Arial"/>
                <a:cs typeface="Arial"/>
              </a:rPr>
              <a:t> </a:t>
            </a:r>
            <a:r>
              <a:rPr sz="1400" b="1" spc="-10" dirty="0" smtClean="0">
                <a:solidFill>
                  <a:srgbClr val="FFFFFF"/>
                </a:solidFill>
                <a:latin typeface="Arial"/>
                <a:cs typeface="Arial"/>
              </a:rPr>
              <a:t>и </a:t>
            </a:r>
            <a:r>
              <a:rPr sz="1400" b="1" spc="-10" dirty="0" err="1" smtClean="0">
                <a:solidFill>
                  <a:srgbClr val="FFFFFF"/>
                </a:solidFill>
                <a:latin typeface="Arial"/>
                <a:cs typeface="Arial"/>
              </a:rPr>
              <a:t>не</a:t>
            </a:r>
            <a:r>
              <a:rPr sz="1400" b="1" spc="-45" dirty="0" err="1" smtClean="0">
                <a:solidFill>
                  <a:srgbClr val="FFFFFF"/>
                </a:solidFill>
                <a:latin typeface="Arial"/>
                <a:cs typeface="Arial"/>
              </a:rPr>
              <a:t>ф</a:t>
            </a:r>
            <a:r>
              <a:rPr sz="1400" b="1" spc="-25" dirty="0" err="1" smtClean="0">
                <a:solidFill>
                  <a:srgbClr val="FFFFFF"/>
                </a:solidFill>
                <a:latin typeface="Arial"/>
                <a:cs typeface="Arial"/>
              </a:rPr>
              <a:t>т</a:t>
            </a:r>
            <a:r>
              <a:rPr sz="1400" b="1" spc="-10" dirty="0" err="1" smtClean="0">
                <a:solidFill>
                  <a:srgbClr val="FFFFFF"/>
                </a:solidFill>
                <a:latin typeface="Arial"/>
                <a:cs typeface="Arial"/>
              </a:rPr>
              <a:t>епр</a:t>
            </a:r>
            <a:r>
              <a:rPr sz="1400" b="1" spc="-35" dirty="0" err="1" smtClean="0">
                <a:solidFill>
                  <a:srgbClr val="FFFFFF"/>
                </a:solidFill>
                <a:latin typeface="Arial"/>
                <a:cs typeface="Arial"/>
              </a:rPr>
              <a:t>о</a:t>
            </a:r>
            <a:r>
              <a:rPr sz="1400" b="1" spc="25" dirty="0" err="1" smtClean="0">
                <a:solidFill>
                  <a:srgbClr val="FFFFFF"/>
                </a:solidFill>
                <a:latin typeface="Arial"/>
                <a:cs typeface="Arial"/>
              </a:rPr>
              <a:t>д</a:t>
            </a:r>
            <a:r>
              <a:rPr sz="1400" b="1" spc="-20" dirty="0" err="1" smtClean="0">
                <a:solidFill>
                  <a:srgbClr val="FFFFFF"/>
                </a:solidFill>
                <a:latin typeface="Arial"/>
                <a:cs typeface="Arial"/>
              </a:rPr>
              <a:t>у</a:t>
            </a:r>
            <a:r>
              <a:rPr sz="1400" b="1" spc="5" dirty="0" err="1" smtClean="0">
                <a:solidFill>
                  <a:srgbClr val="FFFFFF"/>
                </a:solidFill>
                <a:latin typeface="Arial"/>
                <a:cs typeface="Arial"/>
              </a:rPr>
              <a:t>к</a:t>
            </a:r>
            <a:r>
              <a:rPr sz="1400" b="1" spc="-40" dirty="0" err="1" smtClean="0">
                <a:solidFill>
                  <a:srgbClr val="FFFFFF"/>
                </a:solidFill>
                <a:latin typeface="Arial"/>
                <a:cs typeface="Arial"/>
              </a:rPr>
              <a:t>т</a:t>
            </a:r>
            <a:r>
              <a:rPr sz="1400" b="1" spc="-10" dirty="0" err="1" smtClean="0">
                <a:solidFill>
                  <a:srgbClr val="FFFFFF"/>
                </a:solidFill>
                <a:latin typeface="Arial"/>
                <a:cs typeface="Arial"/>
              </a:rPr>
              <a:t>ов</a:t>
            </a:r>
            <a:r>
              <a:rPr sz="1400" b="1" spc="35" dirty="0" smtClean="0">
                <a:solidFill>
                  <a:srgbClr val="FFFFFF"/>
                </a:solidFill>
                <a:latin typeface="Arial"/>
                <a:cs typeface="Arial"/>
              </a:rPr>
              <a:t> </a:t>
            </a:r>
            <a:r>
              <a:rPr sz="1400" b="1" spc="-10" dirty="0" err="1" smtClean="0">
                <a:solidFill>
                  <a:srgbClr val="FFFFFF"/>
                </a:solidFill>
                <a:latin typeface="Arial"/>
                <a:cs typeface="Arial"/>
              </a:rPr>
              <a:t>на</a:t>
            </a:r>
            <a:r>
              <a:rPr sz="1400" b="1" spc="5" dirty="0" smtClean="0">
                <a:solidFill>
                  <a:srgbClr val="FFFFFF"/>
                </a:solidFill>
                <a:latin typeface="Arial"/>
                <a:cs typeface="Arial"/>
              </a:rPr>
              <a:t> </a:t>
            </a:r>
            <a:r>
              <a:rPr sz="1400" b="1" spc="-45" dirty="0" err="1" smtClean="0">
                <a:solidFill>
                  <a:srgbClr val="FFFFFF"/>
                </a:solidFill>
                <a:latin typeface="Arial"/>
                <a:cs typeface="Arial"/>
              </a:rPr>
              <a:t>м</a:t>
            </a:r>
            <a:r>
              <a:rPr sz="1400" b="1" spc="-10" dirty="0" err="1" smtClean="0">
                <a:solidFill>
                  <a:srgbClr val="FFFFFF"/>
                </a:solidFill>
                <a:latin typeface="Arial"/>
                <a:cs typeface="Arial"/>
              </a:rPr>
              <a:t>оре</a:t>
            </a:r>
            <a:r>
              <a:rPr lang="ru-RU" sz="1400" b="1" spc="-10" dirty="0" smtClean="0">
                <a:solidFill>
                  <a:srgbClr val="FFFFFF"/>
                </a:solidFill>
                <a:latin typeface="Arial"/>
                <a:cs typeface="Arial"/>
              </a:rPr>
              <a:t>;</a:t>
            </a:r>
            <a:endParaRPr sz="1400" dirty="0" smtClean="0">
              <a:latin typeface="Arial"/>
              <a:cs typeface="Arial"/>
            </a:endParaRPr>
          </a:p>
          <a:p>
            <a:pPr marL="169545" indent="-157480">
              <a:lnSpc>
                <a:spcPts val="2300"/>
              </a:lnSpc>
              <a:buClr>
                <a:srgbClr val="FFFF00"/>
              </a:buClr>
              <a:buSzPct val="129032"/>
              <a:buFont typeface="Arial"/>
              <a:buChar char="•"/>
              <a:tabLst>
                <a:tab pos="169545" algn="l"/>
              </a:tabLst>
            </a:pPr>
            <a:r>
              <a:rPr sz="1400" b="1" spc="-10" dirty="0" err="1" smtClean="0">
                <a:solidFill>
                  <a:srgbClr val="FFFFFF"/>
                </a:solidFill>
                <a:latin typeface="Arial"/>
                <a:cs typeface="Arial"/>
              </a:rPr>
              <a:t>про</a:t>
            </a:r>
            <a:r>
              <a:rPr sz="1400" b="1" spc="-40" dirty="0" err="1" smtClean="0">
                <a:solidFill>
                  <a:srgbClr val="FFFFFF"/>
                </a:solidFill>
                <a:latin typeface="Arial"/>
                <a:cs typeface="Arial"/>
              </a:rPr>
              <a:t>в</a:t>
            </a:r>
            <a:r>
              <a:rPr sz="1400" b="1" spc="-10" dirty="0" err="1" smtClean="0">
                <a:solidFill>
                  <a:srgbClr val="FFFFFF"/>
                </a:solidFill>
                <a:latin typeface="Arial"/>
                <a:cs typeface="Arial"/>
              </a:rPr>
              <a:t>ед</a:t>
            </a:r>
            <a:r>
              <a:rPr sz="1400" b="1" spc="-5" dirty="0" err="1" smtClean="0">
                <a:solidFill>
                  <a:srgbClr val="FFFFFF"/>
                </a:solidFill>
                <a:latin typeface="Arial"/>
                <a:cs typeface="Arial"/>
              </a:rPr>
              <a:t>е</a:t>
            </a:r>
            <a:r>
              <a:rPr sz="1400" b="1" spc="-10" dirty="0" err="1" smtClean="0">
                <a:solidFill>
                  <a:srgbClr val="FFFFFF"/>
                </a:solidFill>
                <a:latin typeface="Arial"/>
                <a:cs typeface="Arial"/>
              </a:rPr>
              <a:t>ние</a:t>
            </a:r>
            <a:r>
              <a:rPr sz="1400" b="1" spc="15" dirty="0" smtClean="0">
                <a:solidFill>
                  <a:srgbClr val="FFFFFF"/>
                </a:solidFill>
                <a:latin typeface="Arial"/>
                <a:cs typeface="Arial"/>
              </a:rPr>
              <a:t> </a:t>
            </a:r>
            <a:r>
              <a:rPr sz="1400" b="1" spc="-10" dirty="0" smtClean="0">
                <a:solidFill>
                  <a:srgbClr val="FFFFFF"/>
                </a:solidFill>
                <a:latin typeface="Arial"/>
                <a:cs typeface="Arial"/>
              </a:rPr>
              <a:t>не</a:t>
            </a:r>
            <a:r>
              <a:rPr sz="1400" b="1" spc="-40" dirty="0" smtClean="0">
                <a:solidFill>
                  <a:srgbClr val="FFFFFF"/>
                </a:solidFill>
                <a:latin typeface="Arial"/>
                <a:cs typeface="Arial"/>
              </a:rPr>
              <a:t>о</a:t>
            </a:r>
            <a:r>
              <a:rPr sz="1400" b="1" spc="-50" dirty="0" smtClean="0">
                <a:solidFill>
                  <a:srgbClr val="FFFFFF"/>
                </a:solidFill>
                <a:latin typeface="Arial"/>
                <a:cs typeface="Arial"/>
              </a:rPr>
              <a:t>т</a:t>
            </a:r>
            <a:r>
              <a:rPr sz="1400" b="1" spc="-35" dirty="0" smtClean="0">
                <a:solidFill>
                  <a:srgbClr val="FFFFFF"/>
                </a:solidFill>
                <a:latin typeface="Arial"/>
                <a:cs typeface="Arial"/>
              </a:rPr>
              <a:t>ло</a:t>
            </a:r>
            <a:r>
              <a:rPr sz="1400" b="1" spc="-25" dirty="0" smtClean="0">
                <a:solidFill>
                  <a:srgbClr val="FFFFFF"/>
                </a:solidFill>
                <a:latin typeface="Arial"/>
                <a:cs typeface="Arial"/>
              </a:rPr>
              <a:t>ж</a:t>
            </a:r>
            <a:r>
              <a:rPr sz="1400" b="1" spc="-15" dirty="0" smtClean="0">
                <a:solidFill>
                  <a:srgbClr val="FFFFFF"/>
                </a:solidFill>
                <a:latin typeface="Arial"/>
                <a:cs typeface="Arial"/>
              </a:rPr>
              <a:t>ных</a:t>
            </a:r>
            <a:r>
              <a:rPr sz="1400" b="1" spc="40" dirty="0" smtClean="0">
                <a:solidFill>
                  <a:srgbClr val="FFFFFF"/>
                </a:solidFill>
                <a:latin typeface="Arial"/>
                <a:cs typeface="Arial"/>
              </a:rPr>
              <a:t> </a:t>
            </a:r>
            <a:r>
              <a:rPr sz="1400" b="1" spc="-10" dirty="0" smtClean="0">
                <a:solidFill>
                  <a:srgbClr val="FFFFFF"/>
                </a:solidFill>
                <a:latin typeface="Arial"/>
                <a:cs typeface="Arial"/>
              </a:rPr>
              <a:t>с</a:t>
            </a:r>
            <a:r>
              <a:rPr sz="1400" b="1" spc="-55" dirty="0" smtClean="0">
                <a:solidFill>
                  <a:srgbClr val="FFFFFF"/>
                </a:solidFill>
                <a:latin typeface="Arial"/>
                <a:cs typeface="Arial"/>
              </a:rPr>
              <a:t>у</a:t>
            </a:r>
            <a:r>
              <a:rPr sz="1400" b="1" spc="-10" dirty="0" smtClean="0">
                <a:solidFill>
                  <a:srgbClr val="FFFFFF"/>
                </a:solidFill>
                <a:latin typeface="Arial"/>
                <a:cs typeface="Arial"/>
              </a:rPr>
              <a:t>доп</a:t>
            </a:r>
            <a:r>
              <a:rPr sz="1400" b="1" spc="-30" dirty="0" smtClean="0">
                <a:solidFill>
                  <a:srgbClr val="FFFFFF"/>
                </a:solidFill>
                <a:latin typeface="Arial"/>
                <a:cs typeface="Arial"/>
              </a:rPr>
              <a:t>о</a:t>
            </a:r>
            <a:r>
              <a:rPr sz="1400" b="1" spc="-35" dirty="0" smtClean="0">
                <a:solidFill>
                  <a:srgbClr val="FFFFFF"/>
                </a:solidFill>
                <a:latin typeface="Arial"/>
                <a:cs typeface="Arial"/>
              </a:rPr>
              <a:t>д</a:t>
            </a:r>
            <a:r>
              <a:rPr sz="1400" b="1" spc="-15" dirty="0" smtClean="0">
                <a:solidFill>
                  <a:srgbClr val="FFFFFF"/>
                </a:solidFill>
                <a:latin typeface="Arial"/>
                <a:cs typeface="Arial"/>
              </a:rPr>
              <a:t>ъ</a:t>
            </a:r>
            <a:r>
              <a:rPr sz="1400" b="1" spc="-35" dirty="0" smtClean="0">
                <a:solidFill>
                  <a:srgbClr val="FFFFFF"/>
                </a:solidFill>
                <a:latin typeface="Arial"/>
                <a:cs typeface="Arial"/>
              </a:rPr>
              <a:t>е</a:t>
            </a:r>
            <a:r>
              <a:rPr sz="1400" b="1" spc="-25" dirty="0" smtClean="0">
                <a:solidFill>
                  <a:srgbClr val="FFFFFF"/>
                </a:solidFill>
                <a:latin typeface="Arial"/>
                <a:cs typeface="Arial"/>
              </a:rPr>
              <a:t>м</a:t>
            </a:r>
            <a:r>
              <a:rPr sz="1400" b="1" spc="-10" dirty="0" smtClean="0">
                <a:solidFill>
                  <a:srgbClr val="FFFFFF"/>
                </a:solidFill>
                <a:latin typeface="Arial"/>
                <a:cs typeface="Arial"/>
              </a:rPr>
              <a:t>ных,</a:t>
            </a:r>
            <a:r>
              <a:rPr sz="1400" b="1" spc="30" dirty="0" smtClean="0">
                <a:solidFill>
                  <a:srgbClr val="FFFFFF"/>
                </a:solidFill>
                <a:latin typeface="Arial"/>
                <a:cs typeface="Arial"/>
              </a:rPr>
              <a:t> </a:t>
            </a:r>
            <a:r>
              <a:rPr sz="1400" b="1" spc="-10" dirty="0" smtClean="0">
                <a:solidFill>
                  <a:srgbClr val="FFFFFF"/>
                </a:solidFill>
                <a:latin typeface="Arial"/>
                <a:cs typeface="Arial"/>
              </a:rPr>
              <a:t>п</a:t>
            </a:r>
            <a:r>
              <a:rPr sz="1400" b="1" spc="-35" dirty="0" smtClean="0">
                <a:solidFill>
                  <a:srgbClr val="FFFFFF"/>
                </a:solidFill>
                <a:latin typeface="Arial"/>
                <a:cs typeface="Arial"/>
              </a:rPr>
              <a:t>о</a:t>
            </a:r>
            <a:r>
              <a:rPr sz="1400" b="1" spc="-10" dirty="0" smtClean="0">
                <a:solidFill>
                  <a:srgbClr val="FFFFFF"/>
                </a:solidFill>
                <a:latin typeface="Arial"/>
                <a:cs typeface="Arial"/>
              </a:rPr>
              <a:t>д</a:t>
            </a:r>
            <a:r>
              <a:rPr sz="1400" b="1" spc="-40" dirty="0" smtClean="0">
                <a:solidFill>
                  <a:srgbClr val="FFFFFF"/>
                </a:solidFill>
                <a:latin typeface="Arial"/>
                <a:cs typeface="Arial"/>
              </a:rPr>
              <a:t>в</a:t>
            </a:r>
            <a:r>
              <a:rPr sz="1400" b="1" spc="-35" dirty="0" smtClean="0">
                <a:solidFill>
                  <a:srgbClr val="FFFFFF"/>
                </a:solidFill>
                <a:latin typeface="Arial"/>
                <a:cs typeface="Arial"/>
              </a:rPr>
              <a:t>о</a:t>
            </a:r>
            <a:r>
              <a:rPr sz="1400" b="1" spc="-10" dirty="0" smtClean="0">
                <a:solidFill>
                  <a:srgbClr val="FFFFFF"/>
                </a:solidFill>
                <a:latin typeface="Arial"/>
                <a:cs typeface="Arial"/>
              </a:rPr>
              <a:t>дно</a:t>
            </a:r>
            <a:r>
              <a:rPr sz="1400" b="1" spc="-5" dirty="0" smtClean="0">
                <a:solidFill>
                  <a:srgbClr val="FFFFFF"/>
                </a:solidFill>
                <a:latin typeface="Arial"/>
                <a:cs typeface="Arial"/>
              </a:rPr>
              <a:t>-</a:t>
            </a:r>
            <a:r>
              <a:rPr sz="1400" b="1" spc="-25" dirty="0" smtClean="0">
                <a:solidFill>
                  <a:srgbClr val="FFFFFF"/>
                </a:solidFill>
                <a:latin typeface="Arial"/>
                <a:cs typeface="Arial"/>
              </a:rPr>
              <a:t>т</a:t>
            </a:r>
            <a:r>
              <a:rPr sz="1400" b="1" spc="-35" dirty="0" smtClean="0">
                <a:solidFill>
                  <a:srgbClr val="FFFFFF"/>
                </a:solidFill>
                <a:latin typeface="Arial"/>
                <a:cs typeface="Arial"/>
              </a:rPr>
              <a:t>е</a:t>
            </a:r>
            <a:r>
              <a:rPr sz="1400" b="1" spc="-10" dirty="0" smtClean="0">
                <a:solidFill>
                  <a:srgbClr val="FFFFFF"/>
                </a:solidFill>
                <a:latin typeface="Arial"/>
                <a:cs typeface="Arial"/>
              </a:rPr>
              <a:t>хнич</a:t>
            </a:r>
            <a:r>
              <a:rPr sz="1400" b="1" spc="-35" dirty="0" smtClean="0">
                <a:solidFill>
                  <a:srgbClr val="FFFFFF"/>
                </a:solidFill>
                <a:latin typeface="Arial"/>
                <a:cs typeface="Arial"/>
              </a:rPr>
              <a:t>е</a:t>
            </a:r>
            <a:r>
              <a:rPr sz="1400" b="1" spc="-10" dirty="0" smtClean="0">
                <a:solidFill>
                  <a:srgbClr val="FFFFFF"/>
                </a:solidFill>
                <a:latin typeface="Arial"/>
                <a:cs typeface="Arial"/>
              </a:rPr>
              <a:t>с</a:t>
            </a:r>
            <a:r>
              <a:rPr sz="1400" b="1" spc="-5" dirty="0" smtClean="0">
                <a:solidFill>
                  <a:srgbClr val="FFFFFF"/>
                </a:solidFill>
                <a:latin typeface="Arial"/>
                <a:cs typeface="Arial"/>
              </a:rPr>
              <a:t>к</a:t>
            </a:r>
            <a:r>
              <a:rPr sz="1400" b="1" spc="-10" dirty="0" smtClean="0">
                <a:solidFill>
                  <a:srgbClr val="FFFFFF"/>
                </a:solidFill>
                <a:latin typeface="Arial"/>
                <a:cs typeface="Arial"/>
              </a:rPr>
              <a:t>их</a:t>
            </a:r>
            <a:r>
              <a:rPr sz="1400" b="1" spc="40" dirty="0" smtClean="0">
                <a:solidFill>
                  <a:srgbClr val="FFFFFF"/>
                </a:solidFill>
                <a:latin typeface="Arial"/>
                <a:cs typeface="Arial"/>
              </a:rPr>
              <a:t> </a:t>
            </a:r>
            <a:r>
              <a:rPr sz="1400" b="1" spc="-10" dirty="0" smtClean="0">
                <a:solidFill>
                  <a:srgbClr val="FFFFFF"/>
                </a:solidFill>
                <a:latin typeface="Arial"/>
                <a:cs typeface="Arial"/>
              </a:rPr>
              <a:t>и</a:t>
            </a:r>
            <a:r>
              <a:rPr sz="1400" b="1" spc="-5" dirty="0" smtClean="0">
                <a:solidFill>
                  <a:srgbClr val="FFFFFF"/>
                </a:solidFill>
                <a:latin typeface="Arial"/>
                <a:cs typeface="Arial"/>
              </a:rPr>
              <a:t> </a:t>
            </a:r>
            <a:r>
              <a:rPr sz="1400" b="1" spc="-40" dirty="0" err="1" smtClean="0">
                <a:solidFill>
                  <a:srgbClr val="FFFFFF"/>
                </a:solidFill>
                <a:latin typeface="Arial"/>
                <a:cs typeface="Arial"/>
              </a:rPr>
              <a:t>в</a:t>
            </a:r>
            <a:r>
              <a:rPr sz="1400" b="1" spc="-35" dirty="0" err="1" smtClean="0">
                <a:solidFill>
                  <a:srgbClr val="FFFFFF"/>
                </a:solidFill>
                <a:latin typeface="Arial"/>
                <a:cs typeface="Arial"/>
              </a:rPr>
              <a:t>о</a:t>
            </a:r>
            <a:r>
              <a:rPr sz="1400" b="1" spc="-10" dirty="0" err="1" smtClean="0">
                <a:solidFill>
                  <a:srgbClr val="FFFFFF"/>
                </a:solidFill>
                <a:latin typeface="Arial"/>
                <a:cs typeface="Arial"/>
              </a:rPr>
              <a:t>д</a:t>
            </a:r>
            <a:r>
              <a:rPr sz="1400" b="1" spc="-45" dirty="0" err="1" smtClean="0">
                <a:solidFill>
                  <a:srgbClr val="FFFFFF"/>
                </a:solidFill>
                <a:latin typeface="Arial"/>
                <a:cs typeface="Arial"/>
              </a:rPr>
              <a:t>о</a:t>
            </a:r>
            <a:r>
              <a:rPr sz="1400" b="1" spc="-10" dirty="0" err="1" smtClean="0">
                <a:solidFill>
                  <a:srgbClr val="FFFFFF"/>
                </a:solidFill>
                <a:latin typeface="Arial"/>
                <a:cs typeface="Arial"/>
              </a:rPr>
              <a:t>л</a:t>
            </a:r>
            <a:r>
              <a:rPr sz="1400" b="1" spc="15" dirty="0" err="1" smtClean="0">
                <a:solidFill>
                  <a:srgbClr val="FFFFFF"/>
                </a:solidFill>
                <a:latin typeface="Arial"/>
                <a:cs typeface="Arial"/>
              </a:rPr>
              <a:t>а</a:t>
            </a:r>
            <a:r>
              <a:rPr sz="1400" b="1" spc="-10" dirty="0" err="1" smtClean="0">
                <a:solidFill>
                  <a:srgbClr val="FFFFFF"/>
                </a:solidFill>
                <a:latin typeface="Arial"/>
                <a:cs typeface="Arial"/>
              </a:rPr>
              <a:t>зных</a:t>
            </a:r>
            <a:r>
              <a:rPr lang="ru-RU" sz="1400" b="1" spc="-10" dirty="0" smtClean="0">
                <a:solidFill>
                  <a:srgbClr val="FFFFFF"/>
                </a:solidFill>
                <a:latin typeface="Arial"/>
                <a:cs typeface="Arial"/>
              </a:rPr>
              <a:t> </a:t>
            </a:r>
            <a:r>
              <a:rPr sz="1400" b="1" dirty="0" err="1" smtClean="0">
                <a:solidFill>
                  <a:srgbClr val="FFFFFF"/>
                </a:solidFill>
                <a:latin typeface="Arial"/>
                <a:cs typeface="Arial"/>
              </a:rPr>
              <a:t>раб</a:t>
            </a:r>
            <a:r>
              <a:rPr sz="1400" b="1" spc="-35" dirty="0" err="1" smtClean="0">
                <a:solidFill>
                  <a:srgbClr val="FFFFFF"/>
                </a:solidFill>
                <a:latin typeface="Arial"/>
                <a:cs typeface="Arial"/>
              </a:rPr>
              <a:t>о</a:t>
            </a:r>
            <a:r>
              <a:rPr sz="1400" b="1" spc="0" dirty="0" err="1" smtClean="0">
                <a:solidFill>
                  <a:srgbClr val="FFFFFF"/>
                </a:solidFill>
                <a:latin typeface="Arial"/>
                <a:cs typeface="Arial"/>
              </a:rPr>
              <a:t>т</a:t>
            </a:r>
            <a:r>
              <a:rPr lang="ru-RU" sz="1400" b="1" spc="0" dirty="0" smtClean="0">
                <a:solidFill>
                  <a:srgbClr val="FFFFFF"/>
                </a:solidFill>
                <a:latin typeface="Arial"/>
                <a:cs typeface="Arial"/>
              </a:rPr>
              <a:t>;</a:t>
            </a:r>
            <a:endParaRPr sz="1400" dirty="0">
              <a:latin typeface="Arial"/>
              <a:cs typeface="Arial"/>
            </a:endParaRPr>
          </a:p>
          <a:p>
            <a:pPr marL="172720" marR="464184" indent="-160020" algn="just">
              <a:lnSpc>
                <a:spcPts val="1970"/>
              </a:lnSpc>
              <a:spcBef>
                <a:spcPts val="405"/>
              </a:spcBef>
              <a:buClr>
                <a:srgbClr val="FFFF00"/>
              </a:buClr>
              <a:buSzPct val="129032"/>
              <a:buFont typeface="Arial"/>
              <a:buChar char="•"/>
              <a:tabLst>
                <a:tab pos="169545" algn="l"/>
              </a:tabLst>
            </a:pPr>
            <a:r>
              <a:rPr lang="ru-RU" sz="1400" b="1" spc="-10" dirty="0" smtClean="0">
                <a:solidFill>
                  <a:srgbClr val="FFFFFF"/>
                </a:solidFill>
                <a:latin typeface="Arial"/>
                <a:cs typeface="Arial"/>
              </a:rPr>
              <a:t>профессиональная подготовка персонала  </a:t>
            </a:r>
            <a:r>
              <a:rPr sz="1400" b="1" spc="-10" dirty="0" err="1" smtClean="0">
                <a:solidFill>
                  <a:srgbClr val="FFFFFF"/>
                </a:solidFill>
                <a:latin typeface="Arial"/>
                <a:cs typeface="Arial"/>
              </a:rPr>
              <a:t>по</a:t>
            </a:r>
            <a:r>
              <a:rPr sz="1400" b="1" spc="-10" dirty="0" smtClean="0">
                <a:solidFill>
                  <a:srgbClr val="FFFFFF"/>
                </a:solidFill>
                <a:latin typeface="Arial"/>
                <a:cs typeface="Arial"/>
              </a:rPr>
              <a:t> </a:t>
            </a:r>
            <a:r>
              <a:rPr sz="1400" b="1" spc="-40" dirty="0" smtClean="0">
                <a:solidFill>
                  <a:srgbClr val="FFFFFF"/>
                </a:solidFill>
                <a:latin typeface="Arial"/>
                <a:cs typeface="Arial"/>
              </a:rPr>
              <a:t>в</a:t>
            </a:r>
            <a:r>
              <a:rPr sz="1400" b="1" spc="-10" dirty="0" smtClean="0">
                <a:solidFill>
                  <a:srgbClr val="FFFFFF"/>
                </a:solidFill>
                <a:latin typeface="Arial"/>
                <a:cs typeface="Arial"/>
              </a:rPr>
              <a:t>опр</a:t>
            </a:r>
            <a:r>
              <a:rPr sz="1400" b="1" spc="-35" dirty="0" smtClean="0">
                <a:solidFill>
                  <a:srgbClr val="FFFFFF"/>
                </a:solidFill>
                <a:latin typeface="Arial"/>
                <a:cs typeface="Arial"/>
              </a:rPr>
              <a:t>о</a:t>
            </a:r>
            <a:r>
              <a:rPr sz="1400" b="1" spc="15" dirty="0" smtClean="0">
                <a:solidFill>
                  <a:srgbClr val="FFFFFF"/>
                </a:solidFill>
                <a:latin typeface="Arial"/>
                <a:cs typeface="Arial"/>
              </a:rPr>
              <a:t>с</a:t>
            </a:r>
            <a:r>
              <a:rPr sz="1400" b="1" spc="-10" dirty="0" smtClean="0">
                <a:solidFill>
                  <a:srgbClr val="FFFFFF"/>
                </a:solidFill>
                <a:latin typeface="Arial"/>
                <a:cs typeface="Arial"/>
              </a:rPr>
              <a:t>ам</a:t>
            </a:r>
            <a:r>
              <a:rPr sz="1400" b="1" spc="10" dirty="0" smtClean="0">
                <a:solidFill>
                  <a:srgbClr val="FFFFFF"/>
                </a:solidFill>
                <a:latin typeface="Arial"/>
                <a:cs typeface="Arial"/>
              </a:rPr>
              <a:t> </a:t>
            </a:r>
            <a:r>
              <a:rPr sz="1400" b="1" spc="-90" dirty="0" smtClean="0">
                <a:solidFill>
                  <a:srgbClr val="FFFFFF"/>
                </a:solidFill>
                <a:latin typeface="Arial"/>
                <a:cs typeface="Arial"/>
              </a:rPr>
              <a:t>А</a:t>
            </a:r>
            <a:r>
              <a:rPr sz="1400" b="1" spc="-55" dirty="0" smtClean="0">
                <a:solidFill>
                  <a:srgbClr val="FFFFFF"/>
                </a:solidFill>
                <a:latin typeface="Arial"/>
                <a:cs typeface="Arial"/>
              </a:rPr>
              <a:t>С</a:t>
            </a:r>
            <a:r>
              <a:rPr sz="1400" b="1" spc="-15" dirty="0" smtClean="0">
                <a:solidFill>
                  <a:srgbClr val="FFFFFF"/>
                </a:solidFill>
                <a:latin typeface="Arial"/>
                <a:cs typeface="Arial"/>
              </a:rPr>
              <a:t>О</a:t>
            </a:r>
            <a:r>
              <a:rPr sz="1400" b="1" spc="40" dirty="0" smtClean="0">
                <a:solidFill>
                  <a:srgbClr val="FFFFFF"/>
                </a:solidFill>
                <a:latin typeface="Arial"/>
                <a:cs typeface="Arial"/>
              </a:rPr>
              <a:t> </a:t>
            </a:r>
            <a:r>
              <a:rPr sz="1400" b="1" spc="-10" dirty="0" smtClean="0">
                <a:solidFill>
                  <a:srgbClr val="FFFFFF"/>
                </a:solidFill>
                <a:latin typeface="Arial"/>
                <a:cs typeface="Arial"/>
              </a:rPr>
              <a:t>и</a:t>
            </a:r>
            <a:r>
              <a:rPr sz="1400" b="1" spc="-15" dirty="0" smtClean="0">
                <a:solidFill>
                  <a:srgbClr val="FFFFFF"/>
                </a:solidFill>
                <a:latin typeface="Arial"/>
                <a:cs typeface="Arial"/>
              </a:rPr>
              <a:t> </a:t>
            </a:r>
            <a:r>
              <a:rPr sz="1400" b="1" spc="-10" dirty="0" smtClean="0">
                <a:solidFill>
                  <a:srgbClr val="FFFFFF"/>
                </a:solidFill>
                <a:latin typeface="Arial"/>
                <a:cs typeface="Arial"/>
              </a:rPr>
              <a:t>дейс</a:t>
            </a:r>
            <a:r>
              <a:rPr sz="1400" b="1" spc="-25" dirty="0" smtClean="0">
                <a:solidFill>
                  <a:srgbClr val="FFFFFF"/>
                </a:solidFill>
                <a:latin typeface="Arial"/>
                <a:cs typeface="Arial"/>
              </a:rPr>
              <a:t>т</a:t>
            </a:r>
            <a:r>
              <a:rPr sz="1400" b="1" spc="-10" dirty="0" smtClean="0">
                <a:solidFill>
                  <a:srgbClr val="FFFFFF"/>
                </a:solidFill>
                <a:latin typeface="Arial"/>
                <a:cs typeface="Arial"/>
              </a:rPr>
              <a:t>в</a:t>
            </a:r>
            <a:r>
              <a:rPr sz="1400" b="1" spc="-20" dirty="0" smtClean="0">
                <a:solidFill>
                  <a:srgbClr val="FFFFFF"/>
                </a:solidFill>
                <a:latin typeface="Arial"/>
                <a:cs typeface="Arial"/>
              </a:rPr>
              <a:t>и</a:t>
            </a:r>
            <a:r>
              <a:rPr sz="1400" b="1" spc="-15" dirty="0" smtClean="0">
                <a:solidFill>
                  <a:srgbClr val="FFFFFF"/>
                </a:solidFill>
                <a:latin typeface="Arial"/>
                <a:cs typeface="Arial"/>
              </a:rPr>
              <a:t>ям</a:t>
            </a:r>
            <a:r>
              <a:rPr sz="1400" b="1" spc="25" dirty="0" smtClean="0">
                <a:solidFill>
                  <a:srgbClr val="FFFFFF"/>
                </a:solidFill>
                <a:latin typeface="Arial"/>
                <a:cs typeface="Arial"/>
              </a:rPr>
              <a:t> </a:t>
            </a:r>
            <a:r>
              <a:rPr sz="1400" b="1" spc="-10" dirty="0" smtClean="0">
                <a:solidFill>
                  <a:srgbClr val="FFFFFF"/>
                </a:solidFill>
                <a:latin typeface="Arial"/>
                <a:cs typeface="Arial"/>
              </a:rPr>
              <a:t>при</a:t>
            </a:r>
            <a:r>
              <a:rPr sz="1400" b="1" spc="-15" dirty="0" smtClean="0">
                <a:solidFill>
                  <a:srgbClr val="FFFFFF"/>
                </a:solidFill>
                <a:latin typeface="Arial"/>
                <a:cs typeface="Arial"/>
              </a:rPr>
              <a:t> </a:t>
            </a:r>
            <a:r>
              <a:rPr sz="1400" b="1" spc="-40" dirty="0" smtClean="0">
                <a:solidFill>
                  <a:srgbClr val="FFFFFF"/>
                </a:solidFill>
                <a:latin typeface="Arial"/>
                <a:cs typeface="Arial"/>
              </a:rPr>
              <a:t>в</a:t>
            </a:r>
            <a:r>
              <a:rPr sz="1400" b="1" spc="-35" dirty="0" smtClean="0">
                <a:solidFill>
                  <a:srgbClr val="FFFFFF"/>
                </a:solidFill>
                <a:latin typeface="Arial"/>
                <a:cs typeface="Arial"/>
              </a:rPr>
              <a:t>о</a:t>
            </a:r>
            <a:r>
              <a:rPr sz="1400" b="1" spc="-10" dirty="0" smtClean="0">
                <a:solidFill>
                  <a:srgbClr val="FFFFFF"/>
                </a:solidFill>
                <a:latin typeface="Arial"/>
                <a:cs typeface="Arial"/>
              </a:rPr>
              <a:t>зникно</a:t>
            </a:r>
            <a:r>
              <a:rPr sz="1400" b="1" spc="-40" dirty="0" smtClean="0">
                <a:solidFill>
                  <a:srgbClr val="FFFFFF"/>
                </a:solidFill>
                <a:latin typeface="Arial"/>
                <a:cs typeface="Arial"/>
              </a:rPr>
              <a:t>в</a:t>
            </a:r>
            <a:r>
              <a:rPr sz="1400" b="1" spc="-10" dirty="0" smtClean="0">
                <a:solidFill>
                  <a:srgbClr val="FFFFFF"/>
                </a:solidFill>
                <a:latin typeface="Arial"/>
                <a:cs typeface="Arial"/>
              </a:rPr>
              <a:t>ении</a:t>
            </a:r>
            <a:r>
              <a:rPr sz="1400" b="1" spc="25" dirty="0" smtClean="0">
                <a:solidFill>
                  <a:srgbClr val="FFFFFF"/>
                </a:solidFill>
                <a:latin typeface="Arial"/>
                <a:cs typeface="Arial"/>
              </a:rPr>
              <a:t> </a:t>
            </a:r>
            <a:r>
              <a:rPr sz="1400" b="1" spc="-80" dirty="0" smtClean="0">
                <a:solidFill>
                  <a:srgbClr val="FFFFFF"/>
                </a:solidFill>
                <a:latin typeface="Arial"/>
                <a:cs typeface="Arial"/>
              </a:rPr>
              <a:t>А</a:t>
            </a:r>
            <a:r>
              <a:rPr sz="1400" b="1" spc="-15" dirty="0" smtClean="0">
                <a:solidFill>
                  <a:srgbClr val="FFFFFF"/>
                </a:solidFill>
                <a:latin typeface="Arial"/>
                <a:cs typeface="Arial"/>
              </a:rPr>
              <a:t>С</a:t>
            </a:r>
            <a:r>
              <a:rPr sz="1400" b="1" spc="35" dirty="0" smtClean="0">
                <a:solidFill>
                  <a:srgbClr val="FFFFFF"/>
                </a:solidFill>
                <a:latin typeface="Arial"/>
                <a:cs typeface="Arial"/>
              </a:rPr>
              <a:t> </a:t>
            </a:r>
            <a:r>
              <a:rPr sz="1400" b="1" spc="-5" dirty="0" smtClean="0">
                <a:solidFill>
                  <a:srgbClr val="FFFFFF"/>
                </a:solidFill>
                <a:latin typeface="Arial"/>
                <a:cs typeface="Arial"/>
              </a:rPr>
              <a:t>(</a:t>
            </a:r>
            <a:r>
              <a:rPr sz="1400" b="1" spc="-15" dirty="0" smtClean="0">
                <a:solidFill>
                  <a:srgbClr val="FFFFFF"/>
                </a:solidFill>
                <a:latin typeface="Arial"/>
                <a:cs typeface="Arial"/>
              </a:rPr>
              <a:t>ЧС</a:t>
            </a:r>
            <a:r>
              <a:rPr sz="1400" b="1" spc="-5" dirty="0" smtClean="0">
                <a:solidFill>
                  <a:srgbClr val="FFFFFF"/>
                </a:solidFill>
                <a:latin typeface="Arial"/>
                <a:cs typeface="Arial"/>
              </a:rPr>
              <a:t>)</a:t>
            </a:r>
            <a:r>
              <a:rPr lang="ru-RU" sz="1400" b="1" spc="-5" dirty="0" smtClean="0">
                <a:solidFill>
                  <a:srgbClr val="FFFFFF"/>
                </a:solidFill>
                <a:latin typeface="Arial"/>
                <a:cs typeface="Arial"/>
              </a:rPr>
              <a:t>;</a:t>
            </a:r>
            <a:endParaRPr sz="1400" dirty="0">
              <a:latin typeface="Arial"/>
              <a:cs typeface="Arial"/>
            </a:endParaRPr>
          </a:p>
          <a:p>
            <a:pPr marL="172720" marR="215265" indent="-160020" algn="just">
              <a:lnSpc>
                <a:spcPts val="1970"/>
              </a:lnSpc>
              <a:spcBef>
                <a:spcPts val="320"/>
              </a:spcBef>
              <a:buClr>
                <a:srgbClr val="FFFF00"/>
              </a:buClr>
              <a:buSzPct val="129032"/>
              <a:buFont typeface="Arial"/>
              <a:buChar char="•"/>
              <a:tabLst>
                <a:tab pos="169545" algn="l"/>
              </a:tabLst>
            </a:pPr>
            <a:r>
              <a:rPr sz="1400" b="1" spc="-10" dirty="0" smtClean="0">
                <a:solidFill>
                  <a:srgbClr val="FFFFFF"/>
                </a:solidFill>
                <a:latin typeface="Arial"/>
                <a:cs typeface="Arial"/>
              </a:rPr>
              <a:t>органи</a:t>
            </a:r>
            <a:r>
              <a:rPr sz="1400" b="1" spc="-35" dirty="0" smtClean="0">
                <a:solidFill>
                  <a:srgbClr val="FFFFFF"/>
                </a:solidFill>
                <a:latin typeface="Arial"/>
                <a:cs typeface="Arial"/>
              </a:rPr>
              <a:t>з</a:t>
            </a:r>
            <a:r>
              <a:rPr sz="1400" b="1" spc="-10" dirty="0" smtClean="0">
                <a:solidFill>
                  <a:srgbClr val="FFFFFF"/>
                </a:solidFill>
                <a:latin typeface="Arial"/>
                <a:cs typeface="Arial"/>
              </a:rPr>
              <a:t>ац</a:t>
            </a:r>
            <a:r>
              <a:rPr sz="1400" b="1" spc="-15" dirty="0" smtClean="0">
                <a:solidFill>
                  <a:srgbClr val="FFFFFF"/>
                </a:solidFill>
                <a:latin typeface="Arial"/>
                <a:cs typeface="Arial"/>
              </a:rPr>
              <a:t>и</a:t>
            </a:r>
            <a:r>
              <a:rPr sz="1400" b="1" spc="-10" dirty="0" smtClean="0">
                <a:solidFill>
                  <a:srgbClr val="FFFFFF"/>
                </a:solidFill>
                <a:latin typeface="Arial"/>
                <a:cs typeface="Arial"/>
              </a:rPr>
              <a:t>я</a:t>
            </a:r>
            <a:r>
              <a:rPr sz="1400" b="1" spc="10" dirty="0" smtClean="0">
                <a:solidFill>
                  <a:srgbClr val="FFFFFF"/>
                </a:solidFill>
                <a:latin typeface="Arial"/>
                <a:cs typeface="Arial"/>
              </a:rPr>
              <a:t> </a:t>
            </a:r>
            <a:r>
              <a:rPr sz="1400" b="1" spc="-30" dirty="0" smtClean="0">
                <a:solidFill>
                  <a:srgbClr val="FFFFFF"/>
                </a:solidFill>
                <a:latin typeface="Arial"/>
                <a:cs typeface="Arial"/>
              </a:rPr>
              <a:t>к</a:t>
            </a:r>
            <a:r>
              <a:rPr sz="1400" b="1" spc="-10" dirty="0" smtClean="0">
                <a:solidFill>
                  <a:srgbClr val="FFFFFF"/>
                </a:solidFill>
                <a:latin typeface="Arial"/>
                <a:cs typeface="Arial"/>
              </a:rPr>
              <a:t>он</a:t>
            </a:r>
            <a:r>
              <a:rPr sz="1400" b="1" spc="-25" dirty="0" smtClean="0">
                <a:solidFill>
                  <a:srgbClr val="FFFFFF"/>
                </a:solidFill>
                <a:latin typeface="Arial"/>
                <a:cs typeface="Arial"/>
              </a:rPr>
              <a:t>т</a:t>
            </a:r>
            <a:r>
              <a:rPr sz="1400" b="1" spc="-10" dirty="0" smtClean="0">
                <a:solidFill>
                  <a:srgbClr val="FFFFFF"/>
                </a:solidFill>
                <a:latin typeface="Arial"/>
                <a:cs typeface="Arial"/>
              </a:rPr>
              <a:t>р</a:t>
            </a:r>
            <a:r>
              <a:rPr sz="1400" b="1" spc="-45" dirty="0" smtClean="0">
                <a:solidFill>
                  <a:srgbClr val="FFFFFF"/>
                </a:solidFill>
                <a:latin typeface="Arial"/>
                <a:cs typeface="Arial"/>
              </a:rPr>
              <a:t>о</a:t>
            </a:r>
            <a:r>
              <a:rPr sz="1400" b="1" spc="-10" dirty="0" smtClean="0">
                <a:solidFill>
                  <a:srgbClr val="FFFFFF"/>
                </a:solidFill>
                <a:latin typeface="Arial"/>
                <a:cs typeface="Arial"/>
              </a:rPr>
              <a:t>ля</a:t>
            </a:r>
            <a:r>
              <a:rPr sz="1400" b="1" spc="25" dirty="0" smtClean="0">
                <a:solidFill>
                  <a:srgbClr val="FFFFFF"/>
                </a:solidFill>
                <a:latin typeface="Arial"/>
                <a:cs typeface="Arial"/>
              </a:rPr>
              <a:t> </a:t>
            </a:r>
            <a:r>
              <a:rPr sz="1400" b="1" spc="-10" dirty="0" smtClean="0">
                <a:solidFill>
                  <a:srgbClr val="FFFFFF"/>
                </a:solidFill>
                <a:latin typeface="Arial"/>
                <a:cs typeface="Arial"/>
              </a:rPr>
              <a:t>п</a:t>
            </a:r>
            <a:r>
              <a:rPr sz="1400" b="1" spc="-35" dirty="0" smtClean="0">
                <a:solidFill>
                  <a:srgbClr val="FFFFFF"/>
                </a:solidFill>
                <a:latin typeface="Arial"/>
                <a:cs typeface="Arial"/>
              </a:rPr>
              <a:t>о</a:t>
            </a:r>
            <a:r>
              <a:rPr sz="1400" b="1" spc="-10" dirty="0" smtClean="0">
                <a:solidFill>
                  <a:srgbClr val="FFFFFF"/>
                </a:solidFill>
                <a:latin typeface="Arial"/>
                <a:cs typeface="Arial"/>
              </a:rPr>
              <a:t>д</a:t>
            </a:r>
            <a:r>
              <a:rPr sz="1400" b="1" spc="-35" dirty="0" smtClean="0">
                <a:solidFill>
                  <a:srgbClr val="FFFFFF"/>
                </a:solidFill>
                <a:latin typeface="Arial"/>
                <a:cs typeface="Arial"/>
              </a:rPr>
              <a:t>г</a:t>
            </a:r>
            <a:r>
              <a:rPr sz="1400" b="1" spc="-45" dirty="0" smtClean="0">
                <a:solidFill>
                  <a:srgbClr val="FFFFFF"/>
                </a:solidFill>
                <a:latin typeface="Arial"/>
                <a:cs typeface="Arial"/>
              </a:rPr>
              <a:t>о</a:t>
            </a:r>
            <a:r>
              <a:rPr sz="1400" b="1" spc="-50" dirty="0" smtClean="0">
                <a:solidFill>
                  <a:srgbClr val="FFFFFF"/>
                </a:solidFill>
                <a:latin typeface="Arial"/>
                <a:cs typeface="Arial"/>
              </a:rPr>
              <a:t>т</a:t>
            </a:r>
            <a:r>
              <a:rPr sz="1400" b="1" spc="-10" dirty="0" smtClean="0">
                <a:solidFill>
                  <a:srgbClr val="FFFFFF"/>
                </a:solidFill>
                <a:latin typeface="Arial"/>
                <a:cs typeface="Arial"/>
              </a:rPr>
              <a:t>овки</a:t>
            </a:r>
            <a:r>
              <a:rPr sz="1400" b="1" spc="35" dirty="0" smtClean="0">
                <a:solidFill>
                  <a:srgbClr val="FFFFFF"/>
                </a:solidFill>
                <a:latin typeface="Arial"/>
                <a:cs typeface="Arial"/>
              </a:rPr>
              <a:t> </a:t>
            </a:r>
            <a:r>
              <a:rPr sz="1400" b="1" spc="-10" dirty="0" smtClean="0">
                <a:solidFill>
                  <a:srgbClr val="FFFFFF"/>
                </a:solidFill>
                <a:latin typeface="Arial"/>
                <a:cs typeface="Arial"/>
              </a:rPr>
              <a:t>персонала</a:t>
            </a:r>
            <a:r>
              <a:rPr sz="1400" b="1" spc="-5" dirty="0" smtClean="0">
                <a:solidFill>
                  <a:srgbClr val="FFFFFF"/>
                </a:solidFill>
                <a:latin typeface="Arial"/>
                <a:cs typeface="Arial"/>
              </a:rPr>
              <a:t> </a:t>
            </a:r>
            <a:r>
              <a:rPr sz="1400" b="1" spc="-10" dirty="0" smtClean="0">
                <a:solidFill>
                  <a:srgbClr val="FFFFFF"/>
                </a:solidFill>
                <a:latin typeface="Arial"/>
                <a:cs typeface="Arial"/>
              </a:rPr>
              <a:t>а</a:t>
            </a:r>
            <a:r>
              <a:rPr sz="1400" b="1" spc="-35" dirty="0" smtClean="0">
                <a:solidFill>
                  <a:srgbClr val="FFFFFF"/>
                </a:solidFill>
                <a:latin typeface="Arial"/>
                <a:cs typeface="Arial"/>
              </a:rPr>
              <a:t>в</a:t>
            </a:r>
            <a:r>
              <a:rPr sz="1400" b="1" spc="-10" dirty="0" smtClean="0">
                <a:solidFill>
                  <a:srgbClr val="FFFFFF"/>
                </a:solidFill>
                <a:latin typeface="Arial"/>
                <a:cs typeface="Arial"/>
              </a:rPr>
              <a:t>ари</a:t>
            </a:r>
            <a:r>
              <a:rPr sz="1400" b="1" spc="-20" dirty="0" smtClean="0">
                <a:solidFill>
                  <a:srgbClr val="FFFFFF"/>
                </a:solidFill>
                <a:latin typeface="Arial"/>
                <a:cs typeface="Arial"/>
              </a:rPr>
              <a:t>й</a:t>
            </a:r>
            <a:r>
              <a:rPr sz="1400" b="1" spc="-10" dirty="0" smtClean="0">
                <a:solidFill>
                  <a:srgbClr val="FFFFFF"/>
                </a:solidFill>
                <a:latin typeface="Arial"/>
                <a:cs typeface="Arial"/>
              </a:rPr>
              <a:t>н</a:t>
            </a:r>
            <a:r>
              <a:rPr sz="1400" b="1" spc="-5" dirty="0" smtClean="0">
                <a:solidFill>
                  <a:srgbClr val="FFFFFF"/>
                </a:solidFill>
                <a:latin typeface="Arial"/>
                <a:cs typeface="Arial"/>
              </a:rPr>
              <a:t>о-</a:t>
            </a:r>
            <a:r>
              <a:rPr sz="1400" b="1" spc="-10" dirty="0" smtClean="0">
                <a:solidFill>
                  <a:srgbClr val="FFFFFF"/>
                </a:solidFill>
                <a:latin typeface="Arial"/>
                <a:cs typeface="Arial"/>
              </a:rPr>
              <a:t>сп</a:t>
            </a:r>
            <a:r>
              <a:rPr sz="1400" b="1" spc="-5" dirty="0" smtClean="0">
                <a:solidFill>
                  <a:srgbClr val="FFFFFF"/>
                </a:solidFill>
                <a:latin typeface="Arial"/>
                <a:cs typeface="Arial"/>
              </a:rPr>
              <a:t>а</a:t>
            </a:r>
            <a:r>
              <a:rPr sz="1400" b="1" spc="15" dirty="0" smtClean="0">
                <a:solidFill>
                  <a:srgbClr val="FFFFFF"/>
                </a:solidFill>
                <a:latin typeface="Arial"/>
                <a:cs typeface="Arial"/>
              </a:rPr>
              <a:t>с</a:t>
            </a:r>
            <a:r>
              <a:rPr sz="1400" b="1" spc="-10" dirty="0" smtClean="0">
                <a:solidFill>
                  <a:srgbClr val="FFFFFF"/>
                </a:solidFill>
                <a:latin typeface="Arial"/>
                <a:cs typeface="Arial"/>
              </a:rPr>
              <a:t>а</a:t>
            </a:r>
            <a:r>
              <a:rPr sz="1400" b="1" spc="-25" dirty="0" smtClean="0">
                <a:solidFill>
                  <a:srgbClr val="FFFFFF"/>
                </a:solidFill>
                <a:latin typeface="Arial"/>
                <a:cs typeface="Arial"/>
              </a:rPr>
              <a:t>т</a:t>
            </a:r>
            <a:r>
              <a:rPr sz="1400" b="1" spc="-10" dirty="0" smtClean="0">
                <a:solidFill>
                  <a:srgbClr val="FFFFFF"/>
                </a:solidFill>
                <a:latin typeface="Arial"/>
                <a:cs typeface="Arial"/>
              </a:rPr>
              <a:t>ельных</a:t>
            </a:r>
            <a:r>
              <a:rPr sz="1400" b="1" spc="25" dirty="0" smtClean="0">
                <a:solidFill>
                  <a:srgbClr val="FFFFFF"/>
                </a:solidFill>
                <a:latin typeface="Arial"/>
                <a:cs typeface="Arial"/>
              </a:rPr>
              <a:t> </a:t>
            </a:r>
            <a:r>
              <a:rPr sz="1400" b="1" spc="-10" dirty="0" smtClean="0">
                <a:solidFill>
                  <a:srgbClr val="FFFFFF"/>
                </a:solidFill>
                <a:latin typeface="Arial"/>
                <a:cs typeface="Arial"/>
              </a:rPr>
              <a:t>с</a:t>
            </a:r>
            <a:r>
              <a:rPr sz="1400" b="1" spc="-35" dirty="0" smtClean="0">
                <a:solidFill>
                  <a:srgbClr val="FFFFFF"/>
                </a:solidFill>
                <a:latin typeface="Arial"/>
                <a:cs typeface="Arial"/>
              </a:rPr>
              <a:t>л</a:t>
            </a:r>
            <a:r>
              <a:rPr sz="1400" b="1" spc="0" dirty="0" smtClean="0">
                <a:solidFill>
                  <a:srgbClr val="FFFFFF"/>
                </a:solidFill>
                <a:latin typeface="Arial"/>
                <a:cs typeface="Arial"/>
              </a:rPr>
              <a:t>у</a:t>
            </a:r>
            <a:r>
              <a:rPr sz="1400" b="1" spc="-25" dirty="0" smtClean="0">
                <a:solidFill>
                  <a:srgbClr val="FFFFFF"/>
                </a:solidFill>
                <a:latin typeface="Arial"/>
                <a:cs typeface="Arial"/>
              </a:rPr>
              <a:t>ж</a:t>
            </a:r>
            <a:r>
              <a:rPr sz="1400" b="1" spc="-10" dirty="0" smtClean="0">
                <a:solidFill>
                  <a:srgbClr val="FFFFFF"/>
                </a:solidFill>
                <a:latin typeface="Arial"/>
                <a:cs typeface="Arial"/>
              </a:rPr>
              <a:t>б</a:t>
            </a:r>
            <a:r>
              <a:rPr sz="1400" b="1" spc="20" dirty="0" smtClean="0">
                <a:solidFill>
                  <a:srgbClr val="FFFFFF"/>
                </a:solidFill>
                <a:latin typeface="Arial"/>
                <a:cs typeface="Arial"/>
              </a:rPr>
              <a:t> </a:t>
            </a:r>
            <a:r>
              <a:rPr sz="1400" b="1" spc="-10" dirty="0" smtClean="0">
                <a:solidFill>
                  <a:srgbClr val="FFFFFF"/>
                </a:solidFill>
                <a:latin typeface="Arial"/>
                <a:cs typeface="Arial"/>
              </a:rPr>
              <a:t>и</a:t>
            </a:r>
            <a:r>
              <a:rPr sz="1400" b="1" spc="-5" dirty="0" smtClean="0">
                <a:solidFill>
                  <a:srgbClr val="FFFFFF"/>
                </a:solidFill>
                <a:latin typeface="Arial"/>
                <a:cs typeface="Arial"/>
              </a:rPr>
              <a:t> </a:t>
            </a:r>
            <a:r>
              <a:rPr sz="1400" b="1" spc="-50" dirty="0" smtClean="0">
                <a:solidFill>
                  <a:srgbClr val="FFFFFF"/>
                </a:solidFill>
                <a:latin typeface="Arial"/>
                <a:cs typeface="Arial"/>
              </a:rPr>
              <a:t>ф</a:t>
            </a:r>
            <a:r>
              <a:rPr sz="1400" b="1" spc="-10" dirty="0" smtClean="0">
                <a:solidFill>
                  <a:srgbClr val="FFFFFF"/>
                </a:solidFill>
                <a:latin typeface="Arial"/>
                <a:cs typeface="Arial"/>
              </a:rPr>
              <a:t>о</a:t>
            </a:r>
            <a:r>
              <a:rPr sz="1400" b="1" spc="-35" dirty="0" smtClean="0">
                <a:solidFill>
                  <a:srgbClr val="FFFFFF"/>
                </a:solidFill>
                <a:latin typeface="Arial"/>
                <a:cs typeface="Arial"/>
              </a:rPr>
              <a:t>р</a:t>
            </a:r>
            <a:r>
              <a:rPr sz="1400" b="1" spc="-25" dirty="0" smtClean="0">
                <a:solidFill>
                  <a:srgbClr val="FFFFFF"/>
                </a:solidFill>
                <a:latin typeface="Arial"/>
                <a:cs typeface="Arial"/>
              </a:rPr>
              <a:t>м</a:t>
            </a:r>
            <a:r>
              <a:rPr sz="1400" b="1" spc="-10" dirty="0" smtClean="0">
                <a:solidFill>
                  <a:srgbClr val="FFFFFF"/>
                </a:solidFill>
                <a:latin typeface="Arial"/>
                <a:cs typeface="Arial"/>
              </a:rPr>
              <a:t>иро</a:t>
            </a:r>
            <a:r>
              <a:rPr sz="1400" b="1" spc="-40" dirty="0" smtClean="0">
                <a:solidFill>
                  <a:srgbClr val="FFFFFF"/>
                </a:solidFill>
                <a:latin typeface="Arial"/>
                <a:cs typeface="Arial"/>
              </a:rPr>
              <a:t>в</a:t>
            </a:r>
            <a:r>
              <a:rPr sz="1400" b="1" spc="-10" dirty="0" smtClean="0">
                <a:solidFill>
                  <a:srgbClr val="FFFFFF"/>
                </a:solidFill>
                <a:latin typeface="Arial"/>
                <a:cs typeface="Arial"/>
              </a:rPr>
              <a:t>а</a:t>
            </a:r>
            <a:r>
              <a:rPr sz="1400" b="1" spc="5" dirty="0" smtClean="0">
                <a:solidFill>
                  <a:srgbClr val="FFFFFF"/>
                </a:solidFill>
                <a:latin typeface="Arial"/>
                <a:cs typeface="Arial"/>
              </a:rPr>
              <a:t>н</a:t>
            </a:r>
            <a:r>
              <a:rPr sz="1400" b="1" spc="-10" dirty="0" smtClean="0">
                <a:solidFill>
                  <a:srgbClr val="FFFFFF"/>
                </a:solidFill>
                <a:latin typeface="Arial"/>
                <a:cs typeface="Arial"/>
              </a:rPr>
              <a:t>и</a:t>
            </a:r>
            <a:r>
              <a:rPr sz="1400" b="1" spc="-20" dirty="0" smtClean="0">
                <a:solidFill>
                  <a:srgbClr val="FFFFFF"/>
                </a:solidFill>
                <a:latin typeface="Arial"/>
                <a:cs typeface="Arial"/>
              </a:rPr>
              <a:t>й</a:t>
            </a:r>
            <a:r>
              <a:rPr sz="1400" b="1" spc="-5" dirty="0" smtClean="0">
                <a:solidFill>
                  <a:srgbClr val="FFFFFF"/>
                </a:solidFill>
                <a:latin typeface="Arial"/>
                <a:cs typeface="Arial"/>
              </a:rPr>
              <a:t>,</a:t>
            </a:r>
            <a:r>
              <a:rPr sz="1400" b="1" spc="35" dirty="0" smtClean="0">
                <a:solidFill>
                  <a:srgbClr val="FFFFFF"/>
                </a:solidFill>
                <a:latin typeface="Arial"/>
                <a:cs typeface="Arial"/>
              </a:rPr>
              <a:t> </a:t>
            </a:r>
            <a:r>
              <a:rPr sz="1400" b="1" spc="-10" dirty="0" smtClean="0">
                <a:solidFill>
                  <a:srgbClr val="FFFFFF"/>
                </a:solidFill>
                <a:latin typeface="Arial"/>
                <a:cs typeface="Arial"/>
              </a:rPr>
              <a:t>при</a:t>
            </a:r>
            <a:r>
              <a:rPr sz="1400" b="1" spc="-40" dirty="0" smtClean="0">
                <a:solidFill>
                  <a:srgbClr val="FFFFFF"/>
                </a:solidFill>
                <a:latin typeface="Arial"/>
                <a:cs typeface="Arial"/>
              </a:rPr>
              <a:t>в</a:t>
            </a:r>
            <a:r>
              <a:rPr sz="1400" b="1" spc="-35" dirty="0" smtClean="0">
                <a:solidFill>
                  <a:srgbClr val="FFFFFF"/>
                </a:solidFill>
                <a:latin typeface="Arial"/>
                <a:cs typeface="Arial"/>
              </a:rPr>
              <a:t>л</a:t>
            </a:r>
            <a:r>
              <a:rPr sz="1400" b="1" spc="-10" dirty="0" smtClean="0">
                <a:solidFill>
                  <a:srgbClr val="FFFFFF"/>
                </a:solidFill>
                <a:latin typeface="Arial"/>
                <a:cs typeface="Arial"/>
              </a:rPr>
              <a:t>е</a:t>
            </a:r>
            <a:r>
              <a:rPr sz="1400" b="1" spc="-5" dirty="0" smtClean="0">
                <a:solidFill>
                  <a:srgbClr val="FFFFFF"/>
                </a:solidFill>
                <a:latin typeface="Arial"/>
                <a:cs typeface="Arial"/>
              </a:rPr>
              <a:t>к</a:t>
            </a:r>
            <a:r>
              <a:rPr sz="1400" b="1" spc="-10" dirty="0" smtClean="0">
                <a:solidFill>
                  <a:srgbClr val="FFFFFF"/>
                </a:solidFill>
                <a:latin typeface="Arial"/>
                <a:cs typeface="Arial"/>
              </a:rPr>
              <a:t>а</a:t>
            </a:r>
            <a:r>
              <a:rPr sz="1400" b="1" spc="-30" dirty="0" smtClean="0">
                <a:solidFill>
                  <a:srgbClr val="FFFFFF"/>
                </a:solidFill>
                <a:latin typeface="Arial"/>
                <a:cs typeface="Arial"/>
              </a:rPr>
              <a:t>е</a:t>
            </a:r>
            <a:r>
              <a:rPr sz="1400" b="1" spc="-25" dirty="0" smtClean="0">
                <a:solidFill>
                  <a:srgbClr val="FFFFFF"/>
                </a:solidFill>
                <a:latin typeface="Arial"/>
                <a:cs typeface="Arial"/>
              </a:rPr>
              <a:t>м</a:t>
            </a:r>
            <a:r>
              <a:rPr sz="1400" b="1" spc="-15" dirty="0" smtClean="0">
                <a:solidFill>
                  <a:srgbClr val="FFFFFF"/>
                </a:solidFill>
                <a:latin typeface="Arial"/>
                <a:cs typeface="Arial"/>
              </a:rPr>
              <a:t>ых</a:t>
            </a:r>
            <a:r>
              <a:rPr sz="1400" b="1" spc="20" dirty="0" smtClean="0">
                <a:solidFill>
                  <a:srgbClr val="FFFFFF"/>
                </a:solidFill>
                <a:latin typeface="Arial"/>
                <a:cs typeface="Arial"/>
              </a:rPr>
              <a:t> </a:t>
            </a:r>
            <a:r>
              <a:rPr sz="1400" b="1" spc="-10" dirty="0" smtClean="0">
                <a:solidFill>
                  <a:srgbClr val="FFFFFF"/>
                </a:solidFill>
                <a:latin typeface="Arial"/>
                <a:cs typeface="Arial"/>
              </a:rPr>
              <a:t>к</a:t>
            </a:r>
            <a:r>
              <a:rPr sz="1400" b="1" spc="-5" dirty="0" smtClean="0">
                <a:solidFill>
                  <a:srgbClr val="FFFFFF"/>
                </a:solidFill>
                <a:latin typeface="Arial"/>
                <a:cs typeface="Arial"/>
              </a:rPr>
              <a:t> </a:t>
            </a:r>
            <a:r>
              <a:rPr sz="1400" b="1" spc="-10" dirty="0" smtClean="0">
                <a:solidFill>
                  <a:srgbClr val="FFFFFF"/>
                </a:solidFill>
                <a:latin typeface="Arial"/>
                <a:cs typeface="Arial"/>
              </a:rPr>
              <a:t>ре</a:t>
            </a:r>
            <a:r>
              <a:rPr sz="1400" b="1" spc="-35" dirty="0" smtClean="0">
                <a:solidFill>
                  <a:srgbClr val="FFFFFF"/>
                </a:solidFill>
                <a:latin typeface="Arial"/>
                <a:cs typeface="Arial"/>
              </a:rPr>
              <a:t>ш</a:t>
            </a:r>
            <a:r>
              <a:rPr sz="1400" b="1" spc="-15" dirty="0" smtClean="0">
                <a:solidFill>
                  <a:srgbClr val="FFFFFF"/>
                </a:solidFill>
                <a:latin typeface="Arial"/>
                <a:cs typeface="Arial"/>
              </a:rPr>
              <a:t>ению</a:t>
            </a:r>
            <a:r>
              <a:rPr sz="1400" b="1" spc="25" dirty="0" smtClean="0">
                <a:solidFill>
                  <a:srgbClr val="FFFFFF"/>
                </a:solidFill>
                <a:latin typeface="Arial"/>
                <a:cs typeface="Arial"/>
              </a:rPr>
              <a:t> </a:t>
            </a:r>
            <a:r>
              <a:rPr sz="1400" b="1" spc="-35" dirty="0" err="1" smtClean="0">
                <a:solidFill>
                  <a:srgbClr val="FFFFFF"/>
                </a:solidFill>
                <a:latin typeface="Arial"/>
                <a:cs typeface="Arial"/>
              </a:rPr>
              <a:t>з</a:t>
            </a:r>
            <a:r>
              <a:rPr sz="1400" b="1" spc="-10" dirty="0" err="1" smtClean="0">
                <a:solidFill>
                  <a:srgbClr val="FFFFFF"/>
                </a:solidFill>
                <a:latin typeface="Arial"/>
                <a:cs typeface="Arial"/>
              </a:rPr>
              <a:t>ад</a:t>
            </a:r>
            <a:r>
              <a:rPr sz="1400" b="1" spc="-40" dirty="0" err="1" smtClean="0">
                <a:solidFill>
                  <a:srgbClr val="FFFFFF"/>
                </a:solidFill>
                <a:latin typeface="Arial"/>
                <a:cs typeface="Arial"/>
              </a:rPr>
              <a:t>а</a:t>
            </a:r>
            <a:r>
              <a:rPr sz="1400" b="1" spc="-10" dirty="0" err="1" smtClean="0">
                <a:solidFill>
                  <a:srgbClr val="FFFFFF"/>
                </a:solidFill>
                <a:latin typeface="Arial"/>
                <a:cs typeface="Arial"/>
              </a:rPr>
              <a:t>ч</a:t>
            </a:r>
            <a:r>
              <a:rPr sz="1400" b="1" spc="-10" dirty="0" smtClean="0">
                <a:solidFill>
                  <a:srgbClr val="FFFFFF"/>
                </a:solidFill>
                <a:latin typeface="Arial"/>
                <a:cs typeface="Arial"/>
              </a:rPr>
              <a:t> </a:t>
            </a:r>
            <a:r>
              <a:rPr sz="1400" b="1" spc="-90" dirty="0" smtClean="0">
                <a:solidFill>
                  <a:srgbClr val="FFFFFF"/>
                </a:solidFill>
                <a:latin typeface="Arial"/>
                <a:cs typeface="Arial"/>
              </a:rPr>
              <a:t>А</a:t>
            </a:r>
            <a:r>
              <a:rPr sz="1400" b="1" spc="-55" dirty="0" smtClean="0">
                <a:solidFill>
                  <a:srgbClr val="FFFFFF"/>
                </a:solidFill>
                <a:latin typeface="Arial"/>
                <a:cs typeface="Arial"/>
              </a:rPr>
              <a:t>С</a:t>
            </a:r>
            <a:r>
              <a:rPr sz="1400" b="1" spc="-15" dirty="0" smtClean="0">
                <a:solidFill>
                  <a:srgbClr val="FFFFFF"/>
                </a:solidFill>
                <a:latin typeface="Arial"/>
                <a:cs typeface="Arial"/>
              </a:rPr>
              <a:t>О</a:t>
            </a:r>
            <a:r>
              <a:rPr lang="ru-RU" sz="1400" b="1" spc="-15" dirty="0" smtClean="0">
                <a:solidFill>
                  <a:srgbClr val="FFFFFF"/>
                </a:solidFill>
                <a:latin typeface="Arial"/>
                <a:cs typeface="Arial"/>
              </a:rPr>
              <a:t>.</a:t>
            </a:r>
            <a:endParaRPr sz="1400" dirty="0">
              <a:latin typeface="Arial"/>
              <a:cs typeface="Aria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Зеленый и желтый">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4728</TotalTime>
  <Words>1475</Words>
  <Application>Microsoft Office PowerPoint</Application>
  <PresentationFormat>Экран (4:3)</PresentationFormat>
  <Paragraphs>185</Paragraphs>
  <Slides>17</Slides>
  <Notes>9</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17</vt:i4>
      </vt:variant>
    </vt:vector>
  </HeadingPairs>
  <TitlesOfParts>
    <vt:vector size="23" baseType="lpstr">
      <vt:lpstr>Arial</vt:lpstr>
      <vt:lpstr>Calibri</vt:lpstr>
      <vt:lpstr>Century Gothic</vt:lpstr>
      <vt:lpstr>Times New Roman</vt:lpstr>
      <vt:lpstr>Wingdings 3</vt:lpstr>
      <vt:lpstr>Ион</vt:lpstr>
      <vt:lpstr>Презентация PowerPoint</vt:lpstr>
      <vt:lpstr>Обеспечение экологической безопасности – основная задача, необходимая для успешного  развития Арктики</vt:lpstr>
      <vt:lpstr>Законодательство, регулирующее работы  в Арктическом регионе</vt:lpstr>
      <vt:lpstr> Морская доктрина Российской Федерации на период до 2030 года   </vt:lpstr>
      <vt:lpstr>ПЕРСПЕКТИВНЫЕ РЕГИОНЫ РАЗРАБОКИ МОРСКИХ МЕСТОРОЖДЕНИЙ </vt:lpstr>
      <vt:lpstr> </vt:lpstr>
      <vt:lpstr>Презентация PowerPoint</vt:lpstr>
      <vt:lpstr>Презентация PowerPoint</vt:lpstr>
      <vt:lpstr> ЗАДАЧИ АВАРИЙНО-СПАСАТЕЛЬНОГО ОБЕСПЕЧЕНИЯ</vt:lpstr>
      <vt:lpstr> Первый Арктический центр  «ЭКОСПАС»</vt:lpstr>
      <vt:lpstr>Презентация PowerPoint</vt:lpstr>
      <vt:lpstr>ОСНОВНЫЕ СРЕДСТВА СПАСЕНИЯ НА ВОДЕ</vt:lpstr>
      <vt:lpstr>Ликвидация последствий чрезвычайных ситуаций на сухопутной территории Арктики</vt:lpstr>
      <vt:lpstr>Ликвидация аварийных разливов нефти и нефтепродуктов на сухопутной территории</vt:lpstr>
      <vt:lpstr>«ЭКОСПАС» - 20 лет на рынке аварийно-спасательных работ, обеспечивает аварийно-спасательную готовность более, чем на 75 000 опасных производственных объектах на всей территории России.  «ЭКОСПАС» работает на таких крупных предприятиях как, НК «Роснефть», ОАО «ЛУКОЙЛ», ОАО «Газпромнефть», ОАО «Российские железные дороги», «КТК-Р», «Сахалин Энерджи Инвестмен Компани», «Эксон Нефтегаз», ЗАО «СЗФК», АО «АПАТИТ», ЗАО «Каспийский трубопроводный консорциум», АО «НК-Русснефть, Независимая нефтегазовая компания, ПАО «Татнефть», Росатом, ПАО «Новатэк», ПАО «РусГидро», ПАО АНК «Башнефть», ПАО «Квадра»,ПАО«Россети» и др.   </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Озерова</dc:creator>
  <cp:lastModifiedBy>Егорова Марина Борисовна</cp:lastModifiedBy>
  <cp:revision>60</cp:revision>
  <dcterms:created xsi:type="dcterms:W3CDTF">2016-08-26T10:32:07Z</dcterms:created>
  <dcterms:modified xsi:type="dcterms:W3CDTF">2018-11-01T05:21:38Z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2014-10-31T00:00:00Z</vt:filetime>
  </property>
  <property fmtid="{D5CDD505-2E9C-101B-9397-08002B2CF9AE}" pid="3" name="LastSaved">
    <vt:filetime>2016-08-26T00:00:00Z</vt:filetime>
  </property>
</Properties>
</file>