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74" r:id="rId5"/>
    <p:sldId id="258" r:id="rId6"/>
    <p:sldId id="267" r:id="rId7"/>
    <p:sldId id="262" r:id="rId8"/>
    <p:sldId id="259" r:id="rId9"/>
    <p:sldId id="260" r:id="rId10"/>
    <p:sldId id="271" r:id="rId11"/>
    <p:sldId id="263" r:id="rId12"/>
    <p:sldId id="264" r:id="rId13"/>
    <p:sldId id="278" r:id="rId14"/>
    <p:sldId id="265" r:id="rId15"/>
    <p:sldId id="266" r:id="rId16"/>
    <p:sldId id="269" r:id="rId17"/>
    <p:sldId id="268" r:id="rId18"/>
    <p:sldId id="279" r:id="rId19"/>
    <p:sldId id="277" r:id="rId20"/>
    <p:sldId id="270" r:id="rId21"/>
    <p:sldId id="273" r:id="rId22"/>
    <p:sldId id="272" r:id="rId23"/>
    <p:sldId id="280" r:id="rId24"/>
    <p:sldId id="276" r:id="rId25"/>
    <p:sldId id="275" r:id="rId26"/>
    <p:sldId id="28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1A61-0554-4476-9FCC-8CEDD256BA69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F289-3373-4907-BAA7-012E92D1636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15000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File:Arctic Ice Thickn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городок Кивалина - Аляска</a:t>
            </a:r>
            <a:endParaRPr lang="it-IT" sz="54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pic>
        <p:nvPicPr>
          <p:cNvPr id="11266" name="Picture 2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03790" cy="484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0405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 descr="Risultati immagini per EU-Polarnet Initia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32537" cy="1083962"/>
          </a:xfrm>
          <a:prstGeom prst="rect">
            <a:avLst/>
          </a:prstGeom>
          <a:noFill/>
        </p:spPr>
      </p:pic>
      <p:pic>
        <p:nvPicPr>
          <p:cNvPr id="35844" name="Picture 4" descr="http://www.eu-polarnet.eu/fileadmin/user_upload/www.eu-polarnet.eu/_processed_/f/7/csm_Consortium_logos_ae0abdd23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11406"/>
            <a:ext cx="7128791" cy="534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247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Европейская экономическая зона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https://upload.wikimedia.org/wikipedia/commons/thumb/5/5a/EEA.svg/680px-EE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3314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Risultati immagini per trans-European Network for Transport ar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30355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База</a:t>
            </a:r>
            <a:r>
              <a:rPr lang="it-IT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Кеблавик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76456" cy="4693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Risultati immagini per american military base in the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60135" cy="4980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7890" name="Picture 2" descr="Risultati immagini per eu battle seal produ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37" y="2681536"/>
            <a:ext cx="8949563" cy="4176464"/>
          </a:xfrm>
          <a:prstGeom prst="rect">
            <a:avLst/>
          </a:prstGeom>
          <a:noFill/>
        </p:spPr>
      </p:pic>
      <p:pic>
        <p:nvPicPr>
          <p:cNvPr id="5" name="Picture 2" descr="Risultati immagini per foche ten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3849499" cy="255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Северо-Западный проход</a:t>
            </a:r>
            <a:endParaRPr lang="it-IT" b="1" i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 descr="Risultati immagini per north western pass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04677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 descr="Risultati immagini per paris clima change un 2015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32907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Risultati immagini per Хребет Ломонос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760115" cy="676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89787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isultati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05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8" name="Picture 4" descr="Risultati immagini per ledokol 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3294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66FF"/>
                </a:solidFill>
                <a:latin typeface="Batang" pitchFamily="18" charset="-127"/>
                <a:ea typeface="Batang" pitchFamily="18" charset="-127"/>
              </a:rPr>
              <a:t>Ny-Ålesund</a:t>
            </a:r>
            <a:endParaRPr lang="it-IT" b="1" dirty="0">
              <a:solidFill>
                <a:srgbClr val="0066FF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 descr="Risultati immagini per italia ricerche ar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22541" cy="487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4818" name="Picture 2" descr="Risultati immagini per eni ar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764072" cy="2580928"/>
          </a:xfrm>
          <a:prstGeom prst="rect">
            <a:avLst/>
          </a:prstGeom>
          <a:noFill/>
        </p:spPr>
      </p:pic>
      <p:pic>
        <p:nvPicPr>
          <p:cNvPr id="34820" name="Picture 4" descr="Risultati immagini per eni art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80603"/>
            <a:ext cx="6258272" cy="4177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143000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rgbClr val="0070C0"/>
                </a:solidFill>
              </a:rPr>
              <a:t/>
            </a:r>
            <a:br>
              <a:rPr lang="it-IT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Спасибо за внимание</a:t>
            </a:r>
            <a:r>
              <a:rPr lang="it-IT" sz="6000" b="1" dirty="0" smtClean="0">
                <a:solidFill>
                  <a:srgbClr val="0070C0"/>
                </a:solidFill>
              </a:rPr>
              <a:t>!</a:t>
            </a: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it-IT" sz="6000" b="1" dirty="0">
              <a:solidFill>
                <a:srgbClr val="0070C0"/>
              </a:solidFill>
            </a:endParaRPr>
          </a:p>
        </p:txBody>
      </p:sp>
      <p:pic>
        <p:nvPicPr>
          <p:cNvPr id="38914" name="Picture 2" descr="Risultati immagini per arctic wh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7796"/>
            <a:ext cx="4572000" cy="3110204"/>
          </a:xfrm>
          <a:prstGeom prst="rect">
            <a:avLst/>
          </a:prstGeom>
          <a:noFill/>
        </p:spPr>
      </p:pic>
      <p:pic>
        <p:nvPicPr>
          <p:cNvPr id="38916" name="Picture 4" descr="Risultati immagini per trichechi art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2693264"/>
          </a:xfrm>
          <a:prstGeom prst="rect">
            <a:avLst/>
          </a:prstGeom>
          <a:noFill/>
        </p:spPr>
      </p:pic>
      <p:pic>
        <p:nvPicPr>
          <p:cNvPr id="38918" name="Picture 6" descr="Risultati immagini per arctic f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211960" cy="2710637"/>
          </a:xfrm>
          <a:prstGeom prst="rect">
            <a:avLst/>
          </a:prstGeom>
          <a:noFill/>
        </p:spPr>
      </p:pic>
      <p:pic>
        <p:nvPicPr>
          <p:cNvPr id="38920" name="Picture 8" descr="Risultati immagini per arctic bi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277" y="3717032"/>
            <a:ext cx="4487723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 descr="https://upload.wikimedia.org/wikipedia/commons/thumb/f/ff/World_map_with_arctic_circle.svg/1300px-World_map_with_arctic_cir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836712"/>
            <a:ext cx="949045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1746" name="Picture 2" descr="https://upload.wikimedia.org/wikipedia/commons/thumb/9/92/Arctic_%28orthographic_projection%29.svg/553px-Arctic_%28orthographic_projection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563469" cy="656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 descr="https://upload.wikimedia.org/wikipedia/commons/8/87/Circumpolar_coastal_human_population_distribution_ca._2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230986" cy="6662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 descr="https://arcticsubarctic.files.wordpress.com/2015/12/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03524" cy="4392488"/>
          </a:xfrm>
          <a:prstGeom prst="rect">
            <a:avLst/>
          </a:prstGeom>
          <a:noFill/>
        </p:spPr>
      </p:pic>
      <p:pic>
        <p:nvPicPr>
          <p:cNvPr id="7172" name="Picture 4" descr="Risultati immag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5438761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                                            </a:t>
            </a:r>
          </a:p>
          <a:p>
            <a:endParaRPr lang="it-IT" dirty="0"/>
          </a:p>
          <a:p>
            <a:pPr>
              <a:buNone/>
            </a:pPr>
            <a:r>
              <a:rPr lang="it-IT" dirty="0" smtClean="0"/>
              <a:t>                                         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Диана Уаллис</a:t>
            </a:r>
            <a:endParaRPr lang="it-IT" sz="3600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upload.wikimedia.org/wikipedia/commons/b/b0/Diana_Wallis%2C_Europaparalmentets_vice_president_talar_vid_Nordiska_Radets_session_i_Helsingfors._2008-10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412845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2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4578" name="Picture 2" descr="Risultati immagini per arctic cou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675456"/>
            <a:ext cx="3333750" cy="3333750"/>
          </a:xfrm>
          <a:prstGeom prst="rect">
            <a:avLst/>
          </a:prstGeom>
          <a:noFill/>
        </p:spPr>
      </p:pic>
      <p:pic>
        <p:nvPicPr>
          <p:cNvPr id="24580" name="Picture 4" descr="Risultati immagini per arctic cou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7335460" cy="3765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3554" name="Picture 2" descr="https://upload.wikimedia.org/wikipedia/commons/f/f0/2007_Arctic_Sea_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735788" cy="646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</Words>
  <Application>Microsoft Office PowerPoint</Application>
  <PresentationFormat>Presentazione su schermo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городок Кивалина - Аляска</vt:lpstr>
      <vt:lpstr>Diapositiva 12</vt:lpstr>
      <vt:lpstr>Diapositiva 13</vt:lpstr>
      <vt:lpstr>Европейская экономическая зона</vt:lpstr>
      <vt:lpstr>Diapositiva 15</vt:lpstr>
      <vt:lpstr>База Кеблавик</vt:lpstr>
      <vt:lpstr>Diapositiva 17</vt:lpstr>
      <vt:lpstr>Diapositiva 18</vt:lpstr>
      <vt:lpstr>Северо-Западный проход</vt:lpstr>
      <vt:lpstr>Diapositiva 20</vt:lpstr>
      <vt:lpstr>Diapositiva 21</vt:lpstr>
      <vt:lpstr>Diapositiva 22</vt:lpstr>
      <vt:lpstr>Diapositiva 23</vt:lpstr>
      <vt:lpstr>Ny-Ålesund</vt:lpstr>
      <vt:lpstr>Diapositiva 25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</dc:creator>
  <cp:lastModifiedBy>Andre</cp:lastModifiedBy>
  <cp:revision>41</cp:revision>
  <dcterms:created xsi:type="dcterms:W3CDTF">2016-10-02T08:22:44Z</dcterms:created>
  <dcterms:modified xsi:type="dcterms:W3CDTF">2016-10-02T19:16:13Z</dcterms:modified>
</cp:coreProperties>
</file>